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8" r:id="rId3"/>
  </p:sldMasterIdLst>
  <p:notesMasterIdLst>
    <p:notesMasterId r:id="rId59"/>
  </p:notesMasterIdLst>
  <p:sldIdLst>
    <p:sldId id="297" r:id="rId4"/>
    <p:sldId id="331" r:id="rId5"/>
    <p:sldId id="348" r:id="rId6"/>
    <p:sldId id="318" r:id="rId7"/>
    <p:sldId id="319" r:id="rId8"/>
    <p:sldId id="320" r:id="rId9"/>
    <p:sldId id="356" r:id="rId10"/>
    <p:sldId id="321" r:id="rId11"/>
    <p:sldId id="347" r:id="rId12"/>
    <p:sldId id="351" r:id="rId13"/>
    <p:sldId id="357" r:id="rId14"/>
    <p:sldId id="358" r:id="rId15"/>
    <p:sldId id="287" r:id="rId16"/>
    <p:sldId id="349" r:id="rId17"/>
    <p:sldId id="352" r:id="rId18"/>
    <p:sldId id="289" r:id="rId19"/>
    <p:sldId id="417" r:id="rId20"/>
    <p:sldId id="418" r:id="rId21"/>
    <p:sldId id="274" r:id="rId22"/>
    <p:sldId id="365" r:id="rId23"/>
    <p:sldId id="282" r:id="rId24"/>
    <p:sldId id="283" r:id="rId25"/>
    <p:sldId id="366" r:id="rId26"/>
    <p:sldId id="364" r:id="rId27"/>
    <p:sldId id="359" r:id="rId28"/>
    <p:sldId id="367" r:id="rId29"/>
    <p:sldId id="407" r:id="rId30"/>
    <p:sldId id="406" r:id="rId31"/>
    <p:sldId id="410" r:id="rId32"/>
    <p:sldId id="408" r:id="rId33"/>
    <p:sldId id="411" r:id="rId34"/>
    <p:sldId id="413" r:id="rId35"/>
    <p:sldId id="414" r:id="rId36"/>
    <p:sldId id="328" r:id="rId37"/>
    <p:sldId id="360" r:id="rId38"/>
    <p:sldId id="292" r:id="rId39"/>
    <p:sldId id="415" r:id="rId40"/>
    <p:sldId id="332" r:id="rId41"/>
    <p:sldId id="416" r:id="rId42"/>
    <p:sldId id="374" r:id="rId43"/>
    <p:sldId id="375" r:id="rId44"/>
    <p:sldId id="373" r:id="rId45"/>
    <p:sldId id="377" r:id="rId46"/>
    <p:sldId id="291" r:id="rId47"/>
    <p:sldId id="376" r:id="rId48"/>
    <p:sldId id="257" r:id="rId49"/>
    <p:sldId id="279" r:id="rId50"/>
    <p:sldId id="378" r:id="rId51"/>
    <p:sldId id="412" r:id="rId52"/>
    <p:sldId id="361" r:id="rId53"/>
    <p:sldId id="345" r:id="rId54"/>
    <p:sldId id="346" r:id="rId55"/>
    <p:sldId id="379" r:id="rId56"/>
    <p:sldId id="369" r:id="rId57"/>
    <p:sldId id="329" r:id="rId58"/>
  </p:sldIdLst>
  <p:sldSz cx="12192000" cy="6858000"/>
  <p:notesSz cx="6858000" cy="9144000"/>
  <p:embeddedFontLst>
    <p:embeddedFont>
      <p:font typeface="Microsoft YaHei" panose="020B0503020204020204" pitchFamily="34" charset="-122"/>
      <p:regular r:id="rId60"/>
      <p:bold r:id="rId61"/>
    </p:embeddedFont>
    <p:embeddedFont>
      <p:font typeface=".VnTime" panose="020B7200000000000000"/>
      <p:regular r:id="rId62"/>
      <p:bold r:id="rId63"/>
      <p:italic r:id="rId64"/>
      <p:boldItalic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#9Slide03 Sympathique Alt" panose="020B0604020202020204" charset="0"/>
      <p:regular r:id="rId70"/>
    </p:embeddedFont>
    <p:embeddedFont>
      <p:font typeface="#9Slide03 Bebas Neue ZSmall" panose="020B0604020202020204" charset="0"/>
      <p:bold r:id="rId71"/>
    </p:embeddedFont>
    <p:embeddedFont>
      <p:font typeface="#9Slide05 SVNCallpedia Script" panose="02000506000000020002" charset="0"/>
      <p:regular r:id="rId72"/>
    </p:embeddedFont>
    <p:embeddedFont>
      <p:font typeface="#9Slide05 SVNBulgary" panose="020B0604020202020204" charset="0"/>
      <p:regular r:id="rId73"/>
    </p:embeddedFont>
    <p:embeddedFont>
      <p:font typeface="#9Slide04 SVNMORVA" panose="020B0604020202020204" charset="0"/>
      <p:regular r:id="rId74"/>
    </p:embeddedFont>
    <p:embeddedFont>
      <p:font typeface="#9Slide03 Arima Madurai" panose="020B0604020202020204" charset="0"/>
      <p:regular r:id="rId75"/>
    </p:embeddedFont>
    <p:embeddedFont>
      <p:font typeface="#9Slide03 Arima Madurai Black" panose="020B0604020202020204" charset="0"/>
      <p:bold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Open Sans" panose="020B0606030504020204" pitchFamily="34" charset="0"/>
      <p:regular r:id="rId79"/>
      <p:bold r:id="rId80"/>
      <p:italic r:id="rId81"/>
      <p:boldItalic r:id="rId82"/>
    </p:embeddedFont>
    <p:embeddedFont>
      <p:font typeface="Century Gothic" panose="020B0502020202020204" pitchFamily="34" charset="0"/>
      <p:regular r:id="rId83"/>
      <p:bold r:id="rId84"/>
      <p:italic r:id="rId85"/>
      <p:boldItalic r:id="rId86"/>
    </p:embeddedFont>
    <p:embeddedFont>
      <p:font typeface="#9Slide05 Atlantika" panose="020B0604020202020204" charset="0"/>
      <p:regular r:id="rId87"/>
    </p:embeddedFont>
    <p:embeddedFont>
      <p:font typeface="#9Slide05 SVNDarleston" panose="020B0604020202020204" charset="0"/>
      <p:regular r:id="rId88"/>
    </p:embeddedFont>
    <p:embeddedFont>
      <p:font typeface="#9Slide03 Cabin Condensed Bold" panose="020B0604020202020204" charset="0"/>
      <p:bold r:id="rId89"/>
    </p:embeddedFont>
    <p:embeddedFont>
      <p:font typeface="#9Slide04 SVNWallington" panose="020B0604020202020204" charset="0"/>
      <p:regular r:id="rId90"/>
    </p:embeddedFont>
    <p:embeddedFont>
      <p:font typeface="Verdana" panose="020B0604030504040204" pitchFamily="34" charset="0"/>
      <p:regular r:id="rId91"/>
      <p:bold r:id="rId92"/>
      <p:italic r:id="rId93"/>
      <p:boldItalic r:id="rId94"/>
    </p:embeddedFont>
    <p:embeddedFont>
      <p:font typeface="VNI-Times" panose="020B0604020202020204"/>
      <p:regular r:id="rId95"/>
      <p:bold r:id="rId96"/>
      <p:italic r:id="rId97"/>
      <p:boldItalic r:id="rId98"/>
    </p:embeddedFont>
  </p:embeddedFontLst>
  <p:custDataLst>
    <p:tags r:id="rId9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93"/>
    <a:srgbClr val="FF0066"/>
    <a:srgbClr val="5E3AF6"/>
    <a:srgbClr val="3A7931"/>
    <a:srgbClr val="BBCDDF"/>
    <a:srgbClr val="5B650F"/>
    <a:srgbClr val="265210"/>
    <a:srgbClr val="D4F4F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2" d="100"/>
          <a:sy n="102" d="100"/>
        </p:scale>
        <p:origin x="-48" y="-31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font" Target="fonts/font25.fntdata"/><Relationship Id="rId89" Type="http://schemas.openxmlformats.org/officeDocument/2006/relationships/font" Target="fonts/font30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102" Type="http://schemas.openxmlformats.org/officeDocument/2006/relationships/theme" Target="theme/theme1.xml"/><Relationship Id="rId5" Type="http://schemas.openxmlformats.org/officeDocument/2006/relationships/slide" Target="slides/slide2.xml"/><Relationship Id="rId90" Type="http://schemas.openxmlformats.org/officeDocument/2006/relationships/font" Target="fonts/font31.fntdata"/><Relationship Id="rId95" Type="http://schemas.openxmlformats.org/officeDocument/2006/relationships/font" Target="fonts/font36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0" Type="http://schemas.openxmlformats.org/officeDocument/2006/relationships/font" Target="fonts/font21.fntdata"/><Relationship Id="rId85" Type="http://schemas.openxmlformats.org/officeDocument/2006/relationships/font" Target="fonts/font26.fntdata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103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font" Target="fonts/font24.fntdata"/><Relationship Id="rId88" Type="http://schemas.openxmlformats.org/officeDocument/2006/relationships/font" Target="fonts/font29.fntdata"/><Relationship Id="rId91" Type="http://schemas.openxmlformats.org/officeDocument/2006/relationships/font" Target="fonts/font32.fntdata"/><Relationship Id="rId96" Type="http://schemas.openxmlformats.org/officeDocument/2006/relationships/font" Target="fonts/font3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font" Target="fonts/font27.fntdata"/><Relationship Id="rId94" Type="http://schemas.openxmlformats.org/officeDocument/2006/relationships/font" Target="fonts/font35.fntdata"/><Relationship Id="rId99" Type="http://schemas.openxmlformats.org/officeDocument/2006/relationships/tags" Target="tags/tag1.xml"/><Relationship Id="rId10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7.fntdata"/><Relationship Id="rId97" Type="http://schemas.openxmlformats.org/officeDocument/2006/relationships/font" Target="fonts/font38.fntdata"/><Relationship Id="rId7" Type="http://schemas.openxmlformats.org/officeDocument/2006/relationships/slide" Target="slides/slide4.xml"/><Relationship Id="rId71" Type="http://schemas.openxmlformats.org/officeDocument/2006/relationships/font" Target="fonts/font12.fntdata"/><Relationship Id="rId92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7.fntdata"/><Relationship Id="rId87" Type="http://schemas.openxmlformats.org/officeDocument/2006/relationships/font" Target="fonts/font28.fntdata"/><Relationship Id="rId61" Type="http://schemas.openxmlformats.org/officeDocument/2006/relationships/font" Target="fonts/font2.fntdata"/><Relationship Id="rId82" Type="http://schemas.openxmlformats.org/officeDocument/2006/relationships/font" Target="fonts/font2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18.fntdata"/><Relationship Id="rId100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3.fntdata"/><Relationship Id="rId93" Type="http://schemas.openxmlformats.org/officeDocument/2006/relationships/font" Target="fonts/font34.fntdata"/><Relationship Id="rId98" Type="http://schemas.openxmlformats.org/officeDocument/2006/relationships/font" Target="fonts/font39.fntdata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image" Target="../media/image1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3EBC1-8CFE-441F-96BD-1F445ACE0F97}" type="doc">
      <dgm:prSet loTypeId="urn:microsoft.com/office/officeart/2005/8/layout/hList7" loCatId="list" qsTypeId="urn:microsoft.com/office/officeart/2005/8/quickstyle/3d3" qsCatId="3D" csTypeId="urn:microsoft.com/office/officeart/2005/8/colors/colorful1" csCatId="colorful" phldr="1"/>
      <dgm:spPr/>
    </dgm:pt>
    <dgm:pt modelId="{FE1DF22D-F2DC-4770-818C-BAB3126C8922}">
      <dgm:prSet phldrT="[Văn bản]" custT="1"/>
      <dgm:spPr/>
      <dgm:t>
        <a:bodyPr/>
        <a:lstStyle/>
        <a:p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7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đầu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vi-VN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Cơ sở của tình đồng chí.</a:t>
          </a:r>
          <a:endParaRPr lang="vi-VN" sz="32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A0BDE07-A036-4DA6-8782-5EDA06035BAE}" type="parTrans" cxnId="{CC88206C-D7C9-4E76-A0F2-6A38168F428D}">
      <dgm:prSet/>
      <dgm:spPr/>
      <dgm:t>
        <a:bodyPr/>
        <a:lstStyle/>
        <a:p>
          <a:endParaRPr lang="vi-VN"/>
        </a:p>
      </dgm:t>
    </dgm:pt>
    <dgm:pt modelId="{1CA7C1ED-DC7E-4781-A003-F118B0F11081}" type="sibTrans" cxnId="{CC88206C-D7C9-4E76-A0F2-6A38168F428D}">
      <dgm:prSet/>
      <dgm:spPr/>
      <dgm:t>
        <a:bodyPr/>
        <a:lstStyle/>
        <a:p>
          <a:endParaRPr lang="vi-VN"/>
        </a:p>
      </dgm:t>
    </dgm:pt>
    <dgm:pt modelId="{F002086C-BA15-4709-8080-EAA33152E57A}">
      <dgm:prSet phldrT="[Văn bản]" custT="1"/>
      <dgm:spPr/>
      <dgm:t>
        <a:bodyPr/>
        <a:lstStyle/>
        <a:p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10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câu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thơ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tiếp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: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Những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biểu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hiện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của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tình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đồng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chí</a:t>
          </a:r>
          <a:endParaRPr lang="vi-VN" sz="3200" b="1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gm:t>
    </dgm:pt>
    <dgm:pt modelId="{45CEC0E2-E723-4517-96EE-A016F8E56A50}" type="parTrans" cxnId="{E4102B21-049F-46F8-8DA0-93401C0FBF77}">
      <dgm:prSet/>
      <dgm:spPr/>
      <dgm:t>
        <a:bodyPr/>
        <a:lstStyle/>
        <a:p>
          <a:endParaRPr lang="vi-VN"/>
        </a:p>
      </dgm:t>
    </dgm:pt>
    <dgm:pt modelId="{C78494BE-EE2F-4FB9-A57A-D7DEE0EB088E}" type="sibTrans" cxnId="{E4102B21-049F-46F8-8DA0-93401C0FBF77}">
      <dgm:prSet/>
      <dgm:spPr/>
      <dgm:t>
        <a:bodyPr/>
        <a:lstStyle/>
        <a:p>
          <a:endParaRPr lang="vi-VN"/>
        </a:p>
      </dgm:t>
    </dgm:pt>
    <dgm:pt modelId="{D3DA93BD-B238-4894-AF5F-46293FB6A23A}">
      <dgm:prSet phldrT="[Văn bản]" custT="1"/>
      <dgm:spPr/>
      <dgm:t>
        <a:bodyPr/>
        <a:lstStyle/>
        <a:p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3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câu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thơ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cuối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: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Bức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tranh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đẹp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về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người</a:t>
          </a:r>
          <a:r>
            <a:rPr lang="en-US" altLang="vi-VN" sz="3200" b="1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lính</a:t>
          </a:r>
          <a:endParaRPr lang="vi-VN" sz="3200" b="1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gm:t>
    </dgm:pt>
    <dgm:pt modelId="{B4C95537-A0A2-49E3-88BE-9F8B8D9E10B0}" type="sibTrans" cxnId="{E74DB98A-3721-4DDC-9659-4319427BE13A}">
      <dgm:prSet/>
      <dgm:spPr/>
      <dgm:t>
        <a:bodyPr/>
        <a:lstStyle/>
        <a:p>
          <a:endParaRPr lang="vi-VN"/>
        </a:p>
      </dgm:t>
    </dgm:pt>
    <dgm:pt modelId="{8FB87A0F-DB6A-463D-8500-62EB74F0FEB4}" type="parTrans" cxnId="{E74DB98A-3721-4DDC-9659-4319427BE13A}">
      <dgm:prSet/>
      <dgm:spPr/>
      <dgm:t>
        <a:bodyPr/>
        <a:lstStyle/>
        <a:p>
          <a:endParaRPr lang="vi-VN"/>
        </a:p>
      </dgm:t>
    </dgm:pt>
    <dgm:pt modelId="{4DA10156-11BE-48D8-A154-04B996F93ECC}" type="pres">
      <dgm:prSet presAssocID="{0583EBC1-8CFE-441F-96BD-1F445ACE0F97}" presName="Name0" presStyleCnt="0">
        <dgm:presLayoutVars>
          <dgm:dir/>
          <dgm:resizeHandles val="exact"/>
        </dgm:presLayoutVars>
      </dgm:prSet>
      <dgm:spPr/>
    </dgm:pt>
    <dgm:pt modelId="{0E37BA1B-FE01-43E0-BF4C-88398507356E}" type="pres">
      <dgm:prSet presAssocID="{0583EBC1-8CFE-441F-96BD-1F445ACE0F97}" presName="fgShape" presStyleLbl="fgShp" presStyleIdx="0" presStyleCnt="1" custFlipVert="1" custScaleY="34723" custLinFactNeighborX="415" custLinFactNeighborY="66461"/>
      <dgm:spPr/>
    </dgm:pt>
    <dgm:pt modelId="{60F91DDE-7142-4337-9D52-3DA51DA6ACC9}" type="pres">
      <dgm:prSet presAssocID="{0583EBC1-8CFE-441F-96BD-1F445ACE0F97}" presName="linComp" presStyleCnt="0"/>
      <dgm:spPr/>
    </dgm:pt>
    <dgm:pt modelId="{85B42243-AA87-4CB2-8145-241F487ECB7A}" type="pres">
      <dgm:prSet presAssocID="{FE1DF22D-F2DC-4770-818C-BAB3126C8922}" presName="compNode" presStyleCnt="0"/>
      <dgm:spPr/>
    </dgm:pt>
    <dgm:pt modelId="{9FA19F0E-A44B-4B70-BE02-E0698D848660}" type="pres">
      <dgm:prSet presAssocID="{FE1DF22D-F2DC-4770-818C-BAB3126C8922}" presName="bkgdShape" presStyleLbl="node1" presStyleIdx="0" presStyleCnt="3" custAng="0"/>
      <dgm:spPr/>
      <dgm:t>
        <a:bodyPr/>
        <a:lstStyle/>
        <a:p>
          <a:endParaRPr lang="en-US"/>
        </a:p>
      </dgm:t>
    </dgm:pt>
    <dgm:pt modelId="{9D718E20-5588-477A-9029-081C74D6B4DD}" type="pres">
      <dgm:prSet presAssocID="{FE1DF22D-F2DC-4770-818C-BAB3126C892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12D0EE-F835-4B8F-A256-AB26686BE729}" type="pres">
      <dgm:prSet presAssocID="{FE1DF22D-F2DC-4770-818C-BAB3126C8922}" presName="invisiNode" presStyleLbl="node1" presStyleIdx="0" presStyleCnt="3"/>
      <dgm:spPr/>
    </dgm:pt>
    <dgm:pt modelId="{23ED1B28-093A-422A-9A9E-1D659C6475E9}" type="pres">
      <dgm:prSet presAssocID="{FE1DF22D-F2DC-4770-818C-BAB3126C8922}" presName="imagNode" presStyleLbl="fgImgPlace1" presStyleIdx="0" presStyleCnt="3" custScaleX="167087" custScaleY="128261" custLinFactNeighborX="8604" custLinFactNeighborY="-17183"/>
      <dgm:spPr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AB10AB59-DEE4-4B9E-A016-43640FFF7A48}" type="pres">
      <dgm:prSet presAssocID="{1CA7C1ED-DC7E-4781-A003-F118B0F1108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C8E174-AEA4-4941-8D38-C8CA57952630}" type="pres">
      <dgm:prSet presAssocID="{F002086C-BA15-4709-8080-EAA33152E57A}" presName="compNode" presStyleCnt="0"/>
      <dgm:spPr/>
    </dgm:pt>
    <dgm:pt modelId="{68556BA6-D448-44AE-9551-C634C6082337}" type="pres">
      <dgm:prSet presAssocID="{F002086C-BA15-4709-8080-EAA33152E57A}" presName="bkgdShape" presStyleLbl="node1" presStyleIdx="1" presStyleCnt="3"/>
      <dgm:spPr/>
      <dgm:t>
        <a:bodyPr/>
        <a:lstStyle/>
        <a:p>
          <a:endParaRPr lang="en-US"/>
        </a:p>
      </dgm:t>
    </dgm:pt>
    <dgm:pt modelId="{3EAD953C-CE29-4DF7-9784-EAF6E007349A}" type="pres">
      <dgm:prSet presAssocID="{F002086C-BA15-4709-8080-EAA33152E57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4CDE2-7705-4490-99F5-C6B9052C67C1}" type="pres">
      <dgm:prSet presAssocID="{F002086C-BA15-4709-8080-EAA33152E57A}" presName="invisiNode" presStyleLbl="node1" presStyleIdx="1" presStyleCnt="3"/>
      <dgm:spPr/>
    </dgm:pt>
    <dgm:pt modelId="{FDA9B507-3EB9-4737-897A-97A628FD65F1}" type="pres">
      <dgm:prSet presAssocID="{F002086C-BA15-4709-8080-EAA33152E57A}" presName="imagNode" presStyleLbl="fgImgPlace1" presStyleIdx="1" presStyleCnt="3" custScaleX="164576" custScaleY="127204" custLinFactNeighborX="7302" custLinFactNeighborY="-981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BF2DA3AB-A2F9-46AC-9BFE-452A43D4A48C}" type="pres">
      <dgm:prSet presAssocID="{C78494BE-EE2F-4FB9-A57A-D7DEE0EB088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1A2E40B-2A44-480F-B028-599DDDEE2DA2}" type="pres">
      <dgm:prSet presAssocID="{D3DA93BD-B238-4894-AF5F-46293FB6A23A}" presName="compNode" presStyleCnt="0"/>
      <dgm:spPr/>
    </dgm:pt>
    <dgm:pt modelId="{CA319F24-389E-4525-B029-EEA088FBCAB5}" type="pres">
      <dgm:prSet presAssocID="{D3DA93BD-B238-4894-AF5F-46293FB6A23A}" presName="bkgdShape" presStyleLbl="node1" presStyleIdx="2" presStyleCnt="3" custLinFactNeighborX="13931" custLinFactNeighborY="16984"/>
      <dgm:spPr/>
      <dgm:t>
        <a:bodyPr/>
        <a:lstStyle/>
        <a:p>
          <a:endParaRPr lang="en-US"/>
        </a:p>
      </dgm:t>
    </dgm:pt>
    <dgm:pt modelId="{1F52E25A-F32D-49F8-9282-D947B76B787C}" type="pres">
      <dgm:prSet presAssocID="{D3DA93BD-B238-4894-AF5F-46293FB6A23A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302DBA-8CF3-443D-B682-B04340123ADF}" type="pres">
      <dgm:prSet presAssocID="{D3DA93BD-B238-4894-AF5F-46293FB6A23A}" presName="invisiNode" presStyleLbl="node1" presStyleIdx="2" presStyleCnt="3"/>
      <dgm:spPr/>
    </dgm:pt>
    <dgm:pt modelId="{21484A38-3652-4889-9E71-ADEE8777B5C3}" type="pres">
      <dgm:prSet presAssocID="{D3DA93BD-B238-4894-AF5F-46293FB6A23A}" presName="imagNode" presStyleLbl="fgImgPlace1" presStyleIdx="2" presStyleCnt="3" custScaleX="166279" custScaleY="128970" custLinFactY="-37903" custLinFactNeighborX="6654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</dgm:ptLst>
  <dgm:cxnLst>
    <dgm:cxn modelId="{94F98E01-9C9C-4390-AEF4-65157136A8A9}" type="presOf" srcId="{C78494BE-EE2F-4FB9-A57A-D7DEE0EB088E}" destId="{BF2DA3AB-A2F9-46AC-9BFE-452A43D4A48C}" srcOrd="0" destOrd="0" presId="urn:microsoft.com/office/officeart/2005/8/layout/hList7"/>
    <dgm:cxn modelId="{394C7CA1-1EC3-4DE8-A847-EF50FC1E45A5}" type="presOf" srcId="{0583EBC1-8CFE-441F-96BD-1F445ACE0F97}" destId="{4DA10156-11BE-48D8-A154-04B996F93ECC}" srcOrd="0" destOrd="0" presId="urn:microsoft.com/office/officeart/2005/8/layout/hList7"/>
    <dgm:cxn modelId="{2CA49004-9052-4751-8558-7FAF1FF00CE0}" type="presOf" srcId="{F002086C-BA15-4709-8080-EAA33152E57A}" destId="{3EAD953C-CE29-4DF7-9784-EAF6E007349A}" srcOrd="1" destOrd="0" presId="urn:microsoft.com/office/officeart/2005/8/layout/hList7"/>
    <dgm:cxn modelId="{E0923F19-958F-4445-AE89-C36944812B43}" type="presOf" srcId="{D3DA93BD-B238-4894-AF5F-46293FB6A23A}" destId="{CA319F24-389E-4525-B029-EEA088FBCAB5}" srcOrd="0" destOrd="0" presId="urn:microsoft.com/office/officeart/2005/8/layout/hList7"/>
    <dgm:cxn modelId="{5CD1E5A7-21CC-44B1-9899-5F1040656FD7}" type="presOf" srcId="{FE1DF22D-F2DC-4770-818C-BAB3126C8922}" destId="{9D718E20-5588-477A-9029-081C74D6B4DD}" srcOrd="1" destOrd="0" presId="urn:microsoft.com/office/officeart/2005/8/layout/hList7"/>
    <dgm:cxn modelId="{0BC22714-55E2-4FC0-84BE-3240E41391BC}" type="presOf" srcId="{F002086C-BA15-4709-8080-EAA33152E57A}" destId="{68556BA6-D448-44AE-9551-C634C6082337}" srcOrd="0" destOrd="0" presId="urn:microsoft.com/office/officeart/2005/8/layout/hList7"/>
    <dgm:cxn modelId="{CC88206C-D7C9-4E76-A0F2-6A38168F428D}" srcId="{0583EBC1-8CFE-441F-96BD-1F445ACE0F97}" destId="{FE1DF22D-F2DC-4770-818C-BAB3126C8922}" srcOrd="0" destOrd="0" parTransId="{5A0BDE07-A036-4DA6-8782-5EDA06035BAE}" sibTransId="{1CA7C1ED-DC7E-4781-A003-F118B0F11081}"/>
    <dgm:cxn modelId="{92426CA3-9B4F-4D65-9F8A-C3697DCA21D9}" type="presOf" srcId="{1CA7C1ED-DC7E-4781-A003-F118B0F11081}" destId="{AB10AB59-DEE4-4B9E-A016-43640FFF7A48}" srcOrd="0" destOrd="0" presId="urn:microsoft.com/office/officeart/2005/8/layout/hList7"/>
    <dgm:cxn modelId="{461B64FF-5027-4ABC-9629-41A7EC821E56}" type="presOf" srcId="{FE1DF22D-F2DC-4770-818C-BAB3126C8922}" destId="{9FA19F0E-A44B-4B70-BE02-E0698D848660}" srcOrd="0" destOrd="0" presId="urn:microsoft.com/office/officeart/2005/8/layout/hList7"/>
    <dgm:cxn modelId="{E74DB98A-3721-4DDC-9659-4319427BE13A}" srcId="{0583EBC1-8CFE-441F-96BD-1F445ACE0F97}" destId="{D3DA93BD-B238-4894-AF5F-46293FB6A23A}" srcOrd="2" destOrd="0" parTransId="{8FB87A0F-DB6A-463D-8500-62EB74F0FEB4}" sibTransId="{B4C95537-A0A2-49E3-88BE-9F8B8D9E10B0}"/>
    <dgm:cxn modelId="{E4102B21-049F-46F8-8DA0-93401C0FBF77}" srcId="{0583EBC1-8CFE-441F-96BD-1F445ACE0F97}" destId="{F002086C-BA15-4709-8080-EAA33152E57A}" srcOrd="1" destOrd="0" parTransId="{45CEC0E2-E723-4517-96EE-A016F8E56A50}" sibTransId="{C78494BE-EE2F-4FB9-A57A-D7DEE0EB088E}"/>
    <dgm:cxn modelId="{C23CCA79-3A37-4F14-BA7E-21B77E51C496}" type="presOf" srcId="{D3DA93BD-B238-4894-AF5F-46293FB6A23A}" destId="{1F52E25A-F32D-49F8-9282-D947B76B787C}" srcOrd="1" destOrd="0" presId="urn:microsoft.com/office/officeart/2005/8/layout/hList7"/>
    <dgm:cxn modelId="{C109394A-679D-4471-AD3A-E44FF986AD67}" type="presParOf" srcId="{4DA10156-11BE-48D8-A154-04B996F93ECC}" destId="{0E37BA1B-FE01-43E0-BF4C-88398507356E}" srcOrd="0" destOrd="0" presId="urn:microsoft.com/office/officeart/2005/8/layout/hList7"/>
    <dgm:cxn modelId="{EA6BEB96-BA96-4DE4-9CCF-40B7FBEB7944}" type="presParOf" srcId="{4DA10156-11BE-48D8-A154-04B996F93ECC}" destId="{60F91DDE-7142-4337-9D52-3DA51DA6ACC9}" srcOrd="1" destOrd="0" presId="urn:microsoft.com/office/officeart/2005/8/layout/hList7"/>
    <dgm:cxn modelId="{A61C0D4F-36CB-4795-9E3F-B6B8A756FE5A}" type="presParOf" srcId="{60F91DDE-7142-4337-9D52-3DA51DA6ACC9}" destId="{85B42243-AA87-4CB2-8145-241F487ECB7A}" srcOrd="0" destOrd="0" presId="urn:microsoft.com/office/officeart/2005/8/layout/hList7"/>
    <dgm:cxn modelId="{4D6E0E2E-C04B-4E08-B5E9-28E60F8F945C}" type="presParOf" srcId="{85B42243-AA87-4CB2-8145-241F487ECB7A}" destId="{9FA19F0E-A44B-4B70-BE02-E0698D848660}" srcOrd="0" destOrd="0" presId="urn:microsoft.com/office/officeart/2005/8/layout/hList7"/>
    <dgm:cxn modelId="{027BE8A5-393A-47DD-ACC6-418A4A812D73}" type="presParOf" srcId="{85B42243-AA87-4CB2-8145-241F487ECB7A}" destId="{9D718E20-5588-477A-9029-081C74D6B4DD}" srcOrd="1" destOrd="0" presId="urn:microsoft.com/office/officeart/2005/8/layout/hList7"/>
    <dgm:cxn modelId="{CF296DB5-15A4-4AB9-A20A-35251F89890C}" type="presParOf" srcId="{85B42243-AA87-4CB2-8145-241F487ECB7A}" destId="{2212D0EE-F835-4B8F-A256-AB26686BE729}" srcOrd="2" destOrd="0" presId="urn:microsoft.com/office/officeart/2005/8/layout/hList7"/>
    <dgm:cxn modelId="{54C5BEC6-1D50-415B-9756-82DC1E4D5AA5}" type="presParOf" srcId="{85B42243-AA87-4CB2-8145-241F487ECB7A}" destId="{23ED1B28-093A-422A-9A9E-1D659C6475E9}" srcOrd="3" destOrd="0" presId="urn:microsoft.com/office/officeart/2005/8/layout/hList7"/>
    <dgm:cxn modelId="{E287BEED-6267-430F-AC17-96AD063628A2}" type="presParOf" srcId="{60F91DDE-7142-4337-9D52-3DA51DA6ACC9}" destId="{AB10AB59-DEE4-4B9E-A016-43640FFF7A48}" srcOrd="1" destOrd="0" presId="urn:microsoft.com/office/officeart/2005/8/layout/hList7"/>
    <dgm:cxn modelId="{3ADA6EC7-34CA-4D1B-A086-E96EF32E02DB}" type="presParOf" srcId="{60F91DDE-7142-4337-9D52-3DA51DA6ACC9}" destId="{3BC8E174-AEA4-4941-8D38-C8CA57952630}" srcOrd="2" destOrd="0" presId="urn:microsoft.com/office/officeart/2005/8/layout/hList7"/>
    <dgm:cxn modelId="{E112D830-E679-4D62-A401-F967EB45996A}" type="presParOf" srcId="{3BC8E174-AEA4-4941-8D38-C8CA57952630}" destId="{68556BA6-D448-44AE-9551-C634C6082337}" srcOrd="0" destOrd="0" presId="urn:microsoft.com/office/officeart/2005/8/layout/hList7"/>
    <dgm:cxn modelId="{16532105-5B3B-43AC-B0DC-1812AAF30410}" type="presParOf" srcId="{3BC8E174-AEA4-4941-8D38-C8CA57952630}" destId="{3EAD953C-CE29-4DF7-9784-EAF6E007349A}" srcOrd="1" destOrd="0" presId="urn:microsoft.com/office/officeart/2005/8/layout/hList7"/>
    <dgm:cxn modelId="{D69B3088-CCA1-4807-86FA-2316F7C513BC}" type="presParOf" srcId="{3BC8E174-AEA4-4941-8D38-C8CA57952630}" destId="{EE44CDE2-7705-4490-99F5-C6B9052C67C1}" srcOrd="2" destOrd="0" presId="urn:microsoft.com/office/officeart/2005/8/layout/hList7"/>
    <dgm:cxn modelId="{6081F8AB-B19E-43E0-8458-C3AD7F87EE5A}" type="presParOf" srcId="{3BC8E174-AEA4-4941-8D38-C8CA57952630}" destId="{FDA9B507-3EB9-4737-897A-97A628FD65F1}" srcOrd="3" destOrd="0" presId="urn:microsoft.com/office/officeart/2005/8/layout/hList7"/>
    <dgm:cxn modelId="{8E987A80-A3C3-450E-BA97-3123E4FAAFB4}" type="presParOf" srcId="{60F91DDE-7142-4337-9D52-3DA51DA6ACC9}" destId="{BF2DA3AB-A2F9-46AC-9BFE-452A43D4A48C}" srcOrd="3" destOrd="0" presId="urn:microsoft.com/office/officeart/2005/8/layout/hList7"/>
    <dgm:cxn modelId="{860AD359-942E-4751-BA04-B22214E6821D}" type="presParOf" srcId="{60F91DDE-7142-4337-9D52-3DA51DA6ACC9}" destId="{21A2E40B-2A44-480F-B028-599DDDEE2DA2}" srcOrd="4" destOrd="0" presId="urn:microsoft.com/office/officeart/2005/8/layout/hList7"/>
    <dgm:cxn modelId="{7B242470-3EDA-4C8C-A0B4-938B47F3A21F}" type="presParOf" srcId="{21A2E40B-2A44-480F-B028-599DDDEE2DA2}" destId="{CA319F24-389E-4525-B029-EEA088FBCAB5}" srcOrd="0" destOrd="0" presId="urn:microsoft.com/office/officeart/2005/8/layout/hList7"/>
    <dgm:cxn modelId="{3F5E522F-5E1E-4C88-AB59-A33211286A1C}" type="presParOf" srcId="{21A2E40B-2A44-480F-B028-599DDDEE2DA2}" destId="{1F52E25A-F32D-49F8-9282-D947B76B787C}" srcOrd="1" destOrd="0" presId="urn:microsoft.com/office/officeart/2005/8/layout/hList7"/>
    <dgm:cxn modelId="{095D697F-4D3A-45C1-8CBA-F3D9ECD7B93A}" type="presParOf" srcId="{21A2E40B-2A44-480F-B028-599DDDEE2DA2}" destId="{04302DBA-8CF3-443D-B682-B04340123ADF}" srcOrd="2" destOrd="0" presId="urn:microsoft.com/office/officeart/2005/8/layout/hList7"/>
    <dgm:cxn modelId="{1ADA58D0-635F-4768-B399-14044E80D413}" type="presParOf" srcId="{21A2E40B-2A44-480F-B028-599DDDEE2DA2}" destId="{21484A38-3652-4889-9E71-ADEE8777B5C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3EDB8C-B07D-4DD7-9842-E2B2AB6865A0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E7C7CFA3-03C6-444B-9E1E-81E3A65E8B39}">
      <dgm:prSet custT="1"/>
      <dgm:spPr/>
      <dgm:t>
        <a:bodyPr/>
        <a:lstStyle/>
        <a:p>
          <a:r>
            <a:rPr lang="en-US" sz="3200" dirty="0" err="1">
              <a:latin typeface="#9Slide03 Cabin Condensed Bold" panose="00000806000000000000" pitchFamily="2" charset="0"/>
            </a:rPr>
            <a:t>Hoàn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cảnh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khắc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nghiệt</a:t>
          </a:r>
          <a:endParaRPr lang="en-BZ" sz="3200" dirty="0">
            <a:latin typeface="#9Slide03 Cabin Condensed Bold" panose="00000806000000000000" pitchFamily="2" charset="0"/>
          </a:endParaRPr>
        </a:p>
      </dgm:t>
    </dgm:pt>
    <dgm:pt modelId="{1B36702D-C0EE-4C63-9A07-E1829AFDFF02}" type="parTrans" cxnId="{EB6107BB-4DF6-4BB6-83F3-052D0BE4EDAD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719FBB11-99B2-4D49-A0E9-18EC68A52938}" type="sibTrans" cxnId="{EB6107BB-4DF6-4BB6-83F3-052D0BE4EDAD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99C4E386-3DAE-430E-9ED0-00EAED68F6F0}">
      <dgm:prSet custT="1"/>
      <dgm:spPr/>
      <dgm:t>
        <a:bodyPr/>
        <a:lstStyle/>
        <a:p>
          <a:r>
            <a:rPr lang="en-US" sz="3200">
              <a:latin typeface="#9Slide03 Cabin Condensed Bold" panose="00000806000000000000" pitchFamily="2" charset="0"/>
            </a:rPr>
            <a:t>Chung sức đồng lòng, gắn bó</a:t>
          </a:r>
          <a:endParaRPr lang="en-BZ" sz="3200" dirty="0">
            <a:latin typeface="#9Slide03 Cabin Condensed Bold" panose="00000806000000000000" pitchFamily="2" charset="0"/>
          </a:endParaRPr>
        </a:p>
      </dgm:t>
    </dgm:pt>
    <dgm:pt modelId="{CC600AC2-46FB-4735-8050-697F47612F3C}" type="parTrans" cxnId="{A79885E4-1275-4C55-A550-C79BDF65C757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02D15A07-5C5C-44F0-86A0-776315FABF13}" type="sibTrans" cxnId="{A79885E4-1275-4C55-A550-C79BDF65C757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2F91D84E-EC1E-4C05-9922-D1BD8B3E809E}" type="pres">
      <dgm:prSet presAssocID="{143EDB8C-B07D-4DD7-9842-E2B2AB6865A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C07A5F-1A5E-4CA3-ACC7-F71A5316A88E}" type="pres">
      <dgm:prSet presAssocID="{143EDB8C-B07D-4DD7-9842-E2B2AB6865A0}" presName="ribbon" presStyleLbl="node1" presStyleIdx="0" presStyleCnt="1"/>
      <dgm:spPr>
        <a:solidFill>
          <a:srgbClr val="3A7931"/>
        </a:solidFill>
      </dgm:spPr>
    </dgm:pt>
    <dgm:pt modelId="{D6B9B1E9-18BB-4E3B-86AF-6BA34C0AD13B}" type="pres">
      <dgm:prSet presAssocID="{143EDB8C-B07D-4DD7-9842-E2B2AB6865A0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2A386-61A0-4F23-BC71-AECC106A4D56}" type="pres">
      <dgm:prSet presAssocID="{143EDB8C-B07D-4DD7-9842-E2B2AB6865A0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D7EB27-1ACC-433D-BC42-BC116B26974F}" type="presOf" srcId="{99C4E386-3DAE-430E-9ED0-00EAED68F6F0}" destId="{2E22A386-61A0-4F23-BC71-AECC106A4D56}" srcOrd="0" destOrd="0" presId="urn:microsoft.com/office/officeart/2005/8/layout/arrow6"/>
    <dgm:cxn modelId="{EB6107BB-4DF6-4BB6-83F3-052D0BE4EDAD}" srcId="{143EDB8C-B07D-4DD7-9842-E2B2AB6865A0}" destId="{E7C7CFA3-03C6-444B-9E1E-81E3A65E8B39}" srcOrd="0" destOrd="0" parTransId="{1B36702D-C0EE-4C63-9A07-E1829AFDFF02}" sibTransId="{719FBB11-99B2-4D49-A0E9-18EC68A52938}"/>
    <dgm:cxn modelId="{8ED13D25-82E6-48A1-9108-B92E13D09766}" type="presOf" srcId="{E7C7CFA3-03C6-444B-9E1E-81E3A65E8B39}" destId="{D6B9B1E9-18BB-4E3B-86AF-6BA34C0AD13B}" srcOrd="0" destOrd="0" presId="urn:microsoft.com/office/officeart/2005/8/layout/arrow6"/>
    <dgm:cxn modelId="{729BDDBA-5CAD-46A2-8600-063844D0ED73}" type="presOf" srcId="{143EDB8C-B07D-4DD7-9842-E2B2AB6865A0}" destId="{2F91D84E-EC1E-4C05-9922-D1BD8B3E809E}" srcOrd="0" destOrd="0" presId="urn:microsoft.com/office/officeart/2005/8/layout/arrow6"/>
    <dgm:cxn modelId="{A79885E4-1275-4C55-A550-C79BDF65C757}" srcId="{143EDB8C-B07D-4DD7-9842-E2B2AB6865A0}" destId="{99C4E386-3DAE-430E-9ED0-00EAED68F6F0}" srcOrd="1" destOrd="0" parTransId="{CC600AC2-46FB-4735-8050-697F47612F3C}" sibTransId="{02D15A07-5C5C-44F0-86A0-776315FABF13}"/>
    <dgm:cxn modelId="{75A56695-2039-4CA6-8456-C1525710A24D}" type="presParOf" srcId="{2F91D84E-EC1E-4C05-9922-D1BD8B3E809E}" destId="{EFC07A5F-1A5E-4CA3-ACC7-F71A5316A88E}" srcOrd="0" destOrd="0" presId="urn:microsoft.com/office/officeart/2005/8/layout/arrow6"/>
    <dgm:cxn modelId="{5D57D5B7-1E48-4DDB-BDE0-30405A807436}" type="presParOf" srcId="{2F91D84E-EC1E-4C05-9922-D1BD8B3E809E}" destId="{D6B9B1E9-18BB-4E3B-86AF-6BA34C0AD13B}" srcOrd="1" destOrd="0" presId="urn:microsoft.com/office/officeart/2005/8/layout/arrow6"/>
    <dgm:cxn modelId="{92A952B3-0334-4EE7-93A3-0B970E7E552F}" type="presParOf" srcId="{2F91D84E-EC1E-4C05-9922-D1BD8B3E809E}" destId="{2E22A386-61A0-4F23-BC71-AECC106A4D5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DAC261-8E94-4313-94B3-32ACA609BE02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SG"/>
        </a:p>
      </dgm:t>
    </dgm:pt>
    <dgm:pt modelId="{9ECBB12F-8D4C-476B-967A-35C890DC7A51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xúc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nhân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4BD2794-8475-4391-9C97-EA7F242BD200}" type="parTrans" cxnId="{05E35A5D-BBC3-4EBD-B672-0A8318EB35FA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98D158C3-32FB-46E8-BF2C-EB556D4F51B4}" type="sibTrans" cxnId="{05E35A5D-BBC3-4EBD-B672-0A8318EB35FA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22A8E48-0077-400F-9A1B-2E4628958E06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Hiểu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biết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trước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–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sau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khi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đọc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C9759B5D-9ED1-4C25-9793-38ED3B4AA0D5}" type="parTrans" cxnId="{1542EC4C-02E1-4F02-90DE-E6EF9DFCFBF2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4700396E-80B4-4BF6-88DF-E44E4EBAA902}" type="sibTrans" cxnId="{1542EC4C-02E1-4F02-90DE-E6EF9DFCFBF2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11FD412-8FD7-4E71-A8A7-3B23DB5E78BB}">
      <dgm:prSet phldrT="[Text]"/>
      <dgm:spPr/>
      <dgm:t>
        <a:bodyPr/>
        <a:lstStyle/>
        <a:p>
          <a:endParaRPr lang="en-US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Liên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hệ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cùng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tài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FFB7657-4453-4DEF-9E29-E680E2998F8D}" type="parTrans" cxnId="{DD258E69-1B13-4285-B184-C3EADC0938A4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2975925-CC69-4346-AA18-B4260F609867}" type="sibTrans" cxnId="{DD258E69-1B13-4285-B184-C3EADC0938A4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B64BE6D-74C6-41AB-B51B-C470A1C09A38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4. Quan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niệm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của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em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bạn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1687C86-3031-46AC-BAA9-FA0F6E73F7C8}" type="parTrans" cxnId="{A2368FA2-2C5C-4FFB-860C-8508275A275D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BB2886A-5BD4-4B61-AD84-30DE4AFD168B}" type="sibTrans" cxnId="{A2368FA2-2C5C-4FFB-860C-8508275A275D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E459DCDA-70C1-4D91-9E7A-990640E4F88C}" type="pres">
      <dgm:prSet presAssocID="{A9DAC261-8E94-4313-94B3-32ACA609BE0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71A3CE-831F-4CD9-B64D-EB58856D01DA}" type="pres">
      <dgm:prSet presAssocID="{A9DAC261-8E94-4313-94B3-32ACA609BE02}" presName="children" presStyleCnt="0"/>
      <dgm:spPr/>
    </dgm:pt>
    <dgm:pt modelId="{DF342211-80E7-4A2A-B48B-F3310C04EE51}" type="pres">
      <dgm:prSet presAssocID="{A9DAC261-8E94-4313-94B3-32ACA609BE02}" presName="childPlaceholder" presStyleCnt="0"/>
      <dgm:spPr/>
    </dgm:pt>
    <dgm:pt modelId="{B68FAD17-E11B-4A65-8EA5-2C16BBBDEB15}" type="pres">
      <dgm:prSet presAssocID="{A9DAC261-8E94-4313-94B3-32ACA609BE02}" presName="circle" presStyleCnt="0"/>
      <dgm:spPr/>
    </dgm:pt>
    <dgm:pt modelId="{79DBB667-3B28-456C-828C-8AA9E5FE4816}" type="pres">
      <dgm:prSet presAssocID="{A9DAC261-8E94-4313-94B3-32ACA609BE0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26DA4-BD7E-44EB-ACBA-2F2ADF0378FC}" type="pres">
      <dgm:prSet presAssocID="{A9DAC261-8E94-4313-94B3-32ACA609BE0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E5002-0763-407F-B2F5-C665A286015B}" type="pres">
      <dgm:prSet presAssocID="{A9DAC261-8E94-4313-94B3-32ACA609BE0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C6096-99E2-4C38-9720-4F3567B05327}" type="pres">
      <dgm:prSet presAssocID="{A9DAC261-8E94-4313-94B3-32ACA609BE0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FECB9-2A4F-4EC2-B43B-948A5540FD1C}" type="pres">
      <dgm:prSet presAssocID="{A9DAC261-8E94-4313-94B3-32ACA609BE02}" presName="quadrantPlaceholder" presStyleCnt="0"/>
      <dgm:spPr/>
    </dgm:pt>
    <dgm:pt modelId="{FDC542C2-86FB-469D-A759-E2E6F7C60A2B}" type="pres">
      <dgm:prSet presAssocID="{A9DAC261-8E94-4313-94B3-32ACA609BE02}" presName="center1" presStyleLbl="fgShp" presStyleIdx="0" presStyleCnt="2"/>
      <dgm:spPr/>
    </dgm:pt>
    <dgm:pt modelId="{21AB4554-8D3E-4501-B5FB-0BC927C9272C}" type="pres">
      <dgm:prSet presAssocID="{A9DAC261-8E94-4313-94B3-32ACA609BE02}" presName="center2" presStyleLbl="fgShp" presStyleIdx="1" presStyleCnt="2"/>
      <dgm:spPr/>
    </dgm:pt>
  </dgm:ptLst>
  <dgm:cxnLst>
    <dgm:cxn modelId="{A2368FA2-2C5C-4FFB-860C-8508275A275D}" srcId="{A9DAC261-8E94-4313-94B3-32ACA609BE02}" destId="{3B64BE6D-74C6-41AB-B51B-C470A1C09A38}" srcOrd="3" destOrd="0" parTransId="{61687C86-3031-46AC-BAA9-FA0F6E73F7C8}" sibTransId="{2BB2886A-5BD4-4B61-AD84-30DE4AFD168B}"/>
    <dgm:cxn modelId="{1542EC4C-02E1-4F02-90DE-E6EF9DFCFBF2}" srcId="{A9DAC261-8E94-4313-94B3-32ACA609BE02}" destId="{222A8E48-0077-400F-9A1B-2E4628958E06}" srcOrd="1" destOrd="0" parTransId="{C9759B5D-9ED1-4C25-9793-38ED3B4AA0D5}" sibTransId="{4700396E-80B4-4BF6-88DF-E44E4EBAA902}"/>
    <dgm:cxn modelId="{DD258E69-1B13-4285-B184-C3EADC0938A4}" srcId="{A9DAC261-8E94-4313-94B3-32ACA609BE02}" destId="{511FD412-8FD7-4E71-A8A7-3B23DB5E78BB}" srcOrd="2" destOrd="0" parTransId="{8FFB7657-4453-4DEF-9E29-E680E2998F8D}" sibTransId="{B2975925-CC69-4346-AA18-B4260F609867}"/>
    <dgm:cxn modelId="{05E35A5D-BBC3-4EBD-B672-0A8318EB35FA}" srcId="{A9DAC261-8E94-4313-94B3-32ACA609BE02}" destId="{9ECBB12F-8D4C-476B-967A-35C890DC7A51}" srcOrd="0" destOrd="0" parTransId="{64BD2794-8475-4391-9C97-EA7F242BD200}" sibTransId="{98D158C3-32FB-46E8-BF2C-EB556D4F51B4}"/>
    <dgm:cxn modelId="{394B8002-B29A-4B41-97B1-05AD1F892ADC}" type="presOf" srcId="{9ECBB12F-8D4C-476B-967A-35C890DC7A51}" destId="{79DBB667-3B28-456C-828C-8AA9E5FE4816}" srcOrd="0" destOrd="0" presId="urn:microsoft.com/office/officeart/2005/8/layout/cycle4"/>
    <dgm:cxn modelId="{97ABA28B-2055-432E-B941-CAD143647546}" type="presOf" srcId="{A9DAC261-8E94-4313-94B3-32ACA609BE02}" destId="{E459DCDA-70C1-4D91-9E7A-990640E4F88C}" srcOrd="0" destOrd="0" presId="urn:microsoft.com/office/officeart/2005/8/layout/cycle4"/>
    <dgm:cxn modelId="{CEEC32E0-E5C9-4704-B647-262C87BD3366}" type="presOf" srcId="{222A8E48-0077-400F-9A1B-2E4628958E06}" destId="{AC926DA4-BD7E-44EB-ACBA-2F2ADF0378FC}" srcOrd="0" destOrd="0" presId="urn:microsoft.com/office/officeart/2005/8/layout/cycle4"/>
    <dgm:cxn modelId="{372504D1-6B4C-4CEA-9A4D-DE6C895081BA}" type="presOf" srcId="{511FD412-8FD7-4E71-A8A7-3B23DB5E78BB}" destId="{3BEE5002-0763-407F-B2F5-C665A286015B}" srcOrd="0" destOrd="0" presId="urn:microsoft.com/office/officeart/2005/8/layout/cycle4"/>
    <dgm:cxn modelId="{8507CC95-9454-44A4-B042-01DAC2CAD899}" type="presOf" srcId="{3B64BE6D-74C6-41AB-B51B-C470A1C09A38}" destId="{D16C6096-99E2-4C38-9720-4F3567B05327}" srcOrd="0" destOrd="0" presId="urn:microsoft.com/office/officeart/2005/8/layout/cycle4"/>
    <dgm:cxn modelId="{FC0BD3DF-5D1A-4B13-ADCA-976A69415AE4}" type="presParOf" srcId="{E459DCDA-70C1-4D91-9E7A-990640E4F88C}" destId="{0771A3CE-831F-4CD9-B64D-EB58856D01DA}" srcOrd="0" destOrd="0" presId="urn:microsoft.com/office/officeart/2005/8/layout/cycle4"/>
    <dgm:cxn modelId="{D14FD087-D7EC-4326-8303-1497C2C3FF29}" type="presParOf" srcId="{0771A3CE-831F-4CD9-B64D-EB58856D01DA}" destId="{DF342211-80E7-4A2A-B48B-F3310C04EE51}" srcOrd="0" destOrd="0" presId="urn:microsoft.com/office/officeart/2005/8/layout/cycle4"/>
    <dgm:cxn modelId="{42339652-197C-4425-AAA6-EEC2E232E0C6}" type="presParOf" srcId="{E459DCDA-70C1-4D91-9E7A-990640E4F88C}" destId="{B68FAD17-E11B-4A65-8EA5-2C16BBBDEB15}" srcOrd="1" destOrd="0" presId="urn:microsoft.com/office/officeart/2005/8/layout/cycle4"/>
    <dgm:cxn modelId="{F451C2E0-9F4A-4C34-BBCD-6BD2EAA7A417}" type="presParOf" srcId="{B68FAD17-E11B-4A65-8EA5-2C16BBBDEB15}" destId="{79DBB667-3B28-456C-828C-8AA9E5FE4816}" srcOrd="0" destOrd="0" presId="urn:microsoft.com/office/officeart/2005/8/layout/cycle4"/>
    <dgm:cxn modelId="{05BFD5AE-89F3-4B51-9D73-F88521F3C671}" type="presParOf" srcId="{B68FAD17-E11B-4A65-8EA5-2C16BBBDEB15}" destId="{AC926DA4-BD7E-44EB-ACBA-2F2ADF0378FC}" srcOrd="1" destOrd="0" presId="urn:microsoft.com/office/officeart/2005/8/layout/cycle4"/>
    <dgm:cxn modelId="{CC178278-2203-41CA-9D0C-79C0A60AD09E}" type="presParOf" srcId="{B68FAD17-E11B-4A65-8EA5-2C16BBBDEB15}" destId="{3BEE5002-0763-407F-B2F5-C665A286015B}" srcOrd="2" destOrd="0" presId="urn:microsoft.com/office/officeart/2005/8/layout/cycle4"/>
    <dgm:cxn modelId="{DCC262A9-9A52-420F-88DB-451B5089C8DA}" type="presParOf" srcId="{B68FAD17-E11B-4A65-8EA5-2C16BBBDEB15}" destId="{D16C6096-99E2-4C38-9720-4F3567B05327}" srcOrd="3" destOrd="0" presId="urn:microsoft.com/office/officeart/2005/8/layout/cycle4"/>
    <dgm:cxn modelId="{A883E5CF-FC59-4C82-B492-456FEB8A9607}" type="presParOf" srcId="{B68FAD17-E11B-4A65-8EA5-2C16BBBDEB15}" destId="{C6AFECB9-2A4F-4EC2-B43B-948A5540FD1C}" srcOrd="4" destOrd="0" presId="urn:microsoft.com/office/officeart/2005/8/layout/cycle4"/>
    <dgm:cxn modelId="{8779CFB7-91DD-476F-83DE-44F6A1BE1F72}" type="presParOf" srcId="{E459DCDA-70C1-4D91-9E7A-990640E4F88C}" destId="{FDC542C2-86FB-469D-A759-E2E6F7C60A2B}" srcOrd="2" destOrd="0" presId="urn:microsoft.com/office/officeart/2005/8/layout/cycle4"/>
    <dgm:cxn modelId="{489A8C39-137E-4E2D-B31C-282B10C103F9}" type="presParOf" srcId="{E459DCDA-70C1-4D91-9E7A-990640E4F88C}" destId="{21AB4554-8D3E-4501-B5FB-0BC927C9272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914CB1-AC02-4188-A04A-137A4020711B}" type="doc">
      <dgm:prSet loTypeId="urn:microsoft.com/office/officeart/2005/8/layout/hierarchy3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BZ"/>
        </a:p>
      </dgm:t>
    </dgm:pt>
    <dgm:pt modelId="{1FA75A3A-FA7C-466E-A6BB-345C3964DADA}">
      <dgm:prSet phldrT="[Văn bản]" custT="1"/>
      <dgm:spPr/>
      <dgm:t>
        <a:bodyPr/>
        <a:lstStyle/>
        <a:p>
          <a:r>
            <a:rPr lang="en-BZ" sz="44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Súng</a:t>
          </a:r>
          <a:endParaRPr lang="en-BZ" sz="44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4A98610-7AAB-41A8-A6E7-E84309BD26B3}" type="parTrans" cxnId="{62EACE7E-66AC-4DD4-9564-15C32DCF0A11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51D93347-DD70-46A1-8621-986963C70FEA}" type="sibTrans" cxnId="{62EACE7E-66AC-4DD4-9564-15C32DCF0A11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1E5F2718-81E7-4583-B41E-8DC5E0FFFE2E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DE8A4C4-1DBD-45E1-8292-7949CA341A2E}" type="parTrans" cxnId="{2678A384-31B5-4D1F-8745-E274B9E37650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6C6AE45E-26C4-4B60-ABF7-65177D1D28FC}" type="sibTrans" cxnId="{2678A384-31B5-4D1F-8745-E274B9E37650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B22323A0-81B2-4BDC-8426-7F16054F12A6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thực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khốc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liệt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8D338069-3CAC-4D17-873E-E3D4FBAF3D04}" type="parTrans" cxnId="{A86204AF-717F-4009-8445-B7477CAB3CD3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FAA12E84-2E9A-47D7-9FF7-7021D2CE8535}" type="sibTrans" cxnId="{A86204AF-717F-4009-8445-B7477CAB3CD3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224F7C10-BEE9-4F0C-B31E-C40896580AA9}">
      <dgm:prSet phldrT="[Văn bản]" custT="1"/>
      <dgm:spPr/>
      <dgm:t>
        <a:bodyPr/>
        <a:lstStyle/>
        <a:p>
          <a:r>
            <a:rPr lang="en-BZ" sz="44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Trăng</a:t>
          </a:r>
          <a:endParaRPr lang="en-BZ" sz="44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FDB71D8F-9330-4498-989D-2178F0143B0E}" type="parTrans" cxnId="{032E4E67-4FE5-4022-946B-C548184F1F95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C70C2A5D-8B63-4E25-B159-D764957DC01C}" type="sibTrans" cxnId="{032E4E67-4FE5-4022-946B-C548184F1F95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0AD28C63-152F-449A-B469-BA7C38DFAE66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Thi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2B55BCC-D772-49B4-B56D-7A8EF5F4F19E}" type="parTrans" cxnId="{FD6E6677-6493-44CF-99EA-2B9C875A0F74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DCD8501F-781A-461B-99A9-A4B23FA3E220}" type="sibTrans" cxnId="{FD6E6677-6493-44CF-99EA-2B9C875A0F74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4E90379A-DC42-4937-9608-BC75574B0B80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hồn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lãng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mạn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BD545530-F526-4031-8CB4-1CE3D5C531DD}" type="parTrans" cxnId="{7DF9677A-2EAD-4FFF-8B8A-AC1EAA09A65D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BA6A1E04-431C-4223-971B-85686F3B092A}" type="sibTrans" cxnId="{7DF9677A-2EAD-4FFF-8B8A-AC1EAA09A65D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22D3E0DC-16E3-47EC-8E59-B55FCBFC881B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Gần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1BF6AF9B-84FC-40C3-B91D-1D0F434CB3B2}" type="parTrans" cxnId="{8E5B9F94-93E9-49AA-A1DB-5AEF97B2910A}">
      <dgm:prSet/>
      <dgm:spPr/>
      <dgm:t>
        <a:bodyPr/>
        <a:lstStyle/>
        <a:p>
          <a:endParaRPr lang="en-SG"/>
        </a:p>
      </dgm:t>
    </dgm:pt>
    <dgm:pt modelId="{5F9A6EA5-7188-467B-A0ED-2AC4D73BB742}" type="sibTrans" cxnId="{8E5B9F94-93E9-49AA-A1DB-5AEF97B2910A}">
      <dgm:prSet/>
      <dgm:spPr/>
      <dgm:t>
        <a:bodyPr/>
        <a:lstStyle/>
        <a:p>
          <a:endParaRPr lang="en-SG"/>
        </a:p>
      </dgm:t>
    </dgm:pt>
    <dgm:pt modelId="{8879B9D4-7683-4474-B1C4-BAA973E5DF7D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Ý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đấu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C66E328-1863-4C7D-BCDD-770F0231D7E7}" type="parTrans" cxnId="{AF187456-2E9C-4A20-89F6-CCE864520239}">
      <dgm:prSet/>
      <dgm:spPr/>
      <dgm:t>
        <a:bodyPr/>
        <a:lstStyle/>
        <a:p>
          <a:endParaRPr lang="en-SG"/>
        </a:p>
      </dgm:t>
    </dgm:pt>
    <dgm:pt modelId="{BBE5E685-A0CA-4C9A-BA96-4E675D27CB2C}" type="sibTrans" cxnId="{AF187456-2E9C-4A20-89F6-CCE864520239}">
      <dgm:prSet/>
      <dgm:spPr/>
      <dgm:t>
        <a:bodyPr/>
        <a:lstStyle/>
        <a:p>
          <a:endParaRPr lang="en-SG"/>
        </a:p>
      </dgm:t>
    </dgm:pt>
    <dgm:pt modelId="{E418AB11-187D-4218-8457-904F0C3558C7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Xa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706133F-2A8E-4D8F-896B-34C7B65ED6B2}" type="parTrans" cxnId="{2AB6AF56-A6D7-450E-8851-09D3C1117FFC}">
      <dgm:prSet/>
      <dgm:spPr/>
      <dgm:t>
        <a:bodyPr/>
        <a:lstStyle/>
        <a:p>
          <a:endParaRPr lang="en-SG"/>
        </a:p>
      </dgm:t>
    </dgm:pt>
    <dgm:pt modelId="{4889777B-5FFC-4B24-8915-EA0AF9649360}" type="sibTrans" cxnId="{2AB6AF56-A6D7-450E-8851-09D3C1117FFC}">
      <dgm:prSet/>
      <dgm:spPr/>
      <dgm:t>
        <a:bodyPr/>
        <a:lstStyle/>
        <a:p>
          <a:endParaRPr lang="en-SG"/>
        </a:p>
      </dgm:t>
    </dgm:pt>
    <dgm:pt modelId="{DBBA0C51-78B4-49DB-92AB-588ED940BFEB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Khát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vọng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hòa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bình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07C3451-3A85-45C6-A1B4-5517913F802F}" type="parTrans" cxnId="{9502F20B-A5BA-42EA-AB78-1866FEA6BDC8}">
      <dgm:prSet/>
      <dgm:spPr/>
      <dgm:t>
        <a:bodyPr/>
        <a:lstStyle/>
        <a:p>
          <a:endParaRPr lang="en-SG"/>
        </a:p>
      </dgm:t>
    </dgm:pt>
    <dgm:pt modelId="{0AB98118-CB66-455D-8D74-DFC9D0041DD3}" type="sibTrans" cxnId="{9502F20B-A5BA-42EA-AB78-1866FEA6BDC8}">
      <dgm:prSet/>
      <dgm:spPr/>
      <dgm:t>
        <a:bodyPr/>
        <a:lstStyle/>
        <a:p>
          <a:endParaRPr lang="en-SG"/>
        </a:p>
      </dgm:t>
    </dgm:pt>
    <dgm:pt modelId="{4739237A-DFD7-45A3-AAC2-C5307485F371}" type="pres">
      <dgm:prSet presAssocID="{EA914CB1-AC02-4188-A04A-137A4020711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AD2737-8105-4496-9C56-B42268B9C552}" type="pres">
      <dgm:prSet presAssocID="{1FA75A3A-FA7C-466E-A6BB-345C3964DADA}" presName="root" presStyleCnt="0"/>
      <dgm:spPr/>
    </dgm:pt>
    <dgm:pt modelId="{CAB46076-AC11-471E-87D9-A7669D832CBC}" type="pres">
      <dgm:prSet presAssocID="{1FA75A3A-FA7C-466E-A6BB-345C3964DADA}" presName="rootComposite" presStyleCnt="0"/>
      <dgm:spPr/>
    </dgm:pt>
    <dgm:pt modelId="{63970251-56EF-4D84-8E7D-4DD6F02E9A99}" type="pres">
      <dgm:prSet presAssocID="{1FA75A3A-FA7C-466E-A6BB-345C3964DADA}" presName="rootText" presStyleLbl="node1" presStyleIdx="0" presStyleCnt="2" custScaleX="196156" custScaleY="99388"/>
      <dgm:spPr/>
      <dgm:t>
        <a:bodyPr/>
        <a:lstStyle/>
        <a:p>
          <a:endParaRPr lang="en-US"/>
        </a:p>
      </dgm:t>
    </dgm:pt>
    <dgm:pt modelId="{246D3AD6-D3D1-494D-AB0D-F4F070983344}" type="pres">
      <dgm:prSet presAssocID="{1FA75A3A-FA7C-466E-A6BB-345C3964DADA}" presName="rootConnector" presStyleLbl="node1" presStyleIdx="0" presStyleCnt="2"/>
      <dgm:spPr/>
      <dgm:t>
        <a:bodyPr/>
        <a:lstStyle/>
        <a:p>
          <a:endParaRPr lang="en-US"/>
        </a:p>
      </dgm:t>
    </dgm:pt>
    <dgm:pt modelId="{A7171687-67B1-42F9-8809-EB0BC2ADC02E}" type="pres">
      <dgm:prSet presAssocID="{1FA75A3A-FA7C-466E-A6BB-345C3964DADA}" presName="childShape" presStyleCnt="0"/>
      <dgm:spPr/>
    </dgm:pt>
    <dgm:pt modelId="{EF794EF1-C6BF-4D5E-BF3A-628F412FA28B}" type="pres">
      <dgm:prSet presAssocID="{ADE8A4C4-1DBD-45E1-8292-7949CA341A2E}" presName="Name13" presStyleLbl="parChTrans1D2" presStyleIdx="0" presStyleCnt="8"/>
      <dgm:spPr/>
      <dgm:t>
        <a:bodyPr/>
        <a:lstStyle/>
        <a:p>
          <a:endParaRPr lang="en-US"/>
        </a:p>
      </dgm:t>
    </dgm:pt>
    <dgm:pt modelId="{6EB8BAB1-3D70-4860-9D97-68A82BB7B7BF}" type="pres">
      <dgm:prSet presAssocID="{1E5F2718-81E7-4583-B41E-8DC5E0FFFE2E}" presName="childText" presStyleLbl="bgAcc1" presStyleIdx="0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EA869-2C28-4323-800F-AA3CBA0B43DD}" type="pres">
      <dgm:prSet presAssocID="{1BF6AF9B-84FC-40C3-B91D-1D0F434CB3B2}" presName="Name13" presStyleLbl="parChTrans1D2" presStyleIdx="1" presStyleCnt="8"/>
      <dgm:spPr/>
      <dgm:t>
        <a:bodyPr/>
        <a:lstStyle/>
        <a:p>
          <a:endParaRPr lang="en-US"/>
        </a:p>
      </dgm:t>
    </dgm:pt>
    <dgm:pt modelId="{E45282FE-2173-414D-9297-283087B6F82F}" type="pres">
      <dgm:prSet presAssocID="{22D3E0DC-16E3-47EC-8E59-B55FCBFC881B}" presName="childText" presStyleLbl="bgAcc1" presStyleIdx="1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BFA0B-11AC-436A-B91B-0968D80F8869}" type="pres">
      <dgm:prSet presAssocID="{CC66E328-1863-4C7D-BCDD-770F0231D7E7}" presName="Name13" presStyleLbl="parChTrans1D2" presStyleIdx="2" presStyleCnt="8"/>
      <dgm:spPr/>
      <dgm:t>
        <a:bodyPr/>
        <a:lstStyle/>
        <a:p>
          <a:endParaRPr lang="en-US"/>
        </a:p>
      </dgm:t>
    </dgm:pt>
    <dgm:pt modelId="{A930D567-283B-43E1-AF71-5723B9D3C989}" type="pres">
      <dgm:prSet presAssocID="{8879B9D4-7683-4474-B1C4-BAA973E5DF7D}" presName="childText" presStyleLbl="bgAcc1" presStyleIdx="2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D5115-9B6F-4557-B02D-EA295FE71E54}" type="pres">
      <dgm:prSet presAssocID="{8D338069-3CAC-4D17-873E-E3D4FBAF3D04}" presName="Name13" presStyleLbl="parChTrans1D2" presStyleIdx="3" presStyleCnt="8"/>
      <dgm:spPr/>
      <dgm:t>
        <a:bodyPr/>
        <a:lstStyle/>
        <a:p>
          <a:endParaRPr lang="en-US"/>
        </a:p>
      </dgm:t>
    </dgm:pt>
    <dgm:pt modelId="{0B760DBB-4A2C-40F2-9A2C-90C5F0427122}" type="pres">
      <dgm:prSet presAssocID="{B22323A0-81B2-4BDC-8426-7F16054F12A6}" presName="childText" presStyleLbl="bgAcc1" presStyleIdx="3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FC2D7-C17A-4FF4-AF78-1DB49EB5217D}" type="pres">
      <dgm:prSet presAssocID="{224F7C10-BEE9-4F0C-B31E-C40896580AA9}" presName="root" presStyleCnt="0"/>
      <dgm:spPr/>
    </dgm:pt>
    <dgm:pt modelId="{A23DE6BA-AEF9-42C3-9C12-FAC5E4F882D0}" type="pres">
      <dgm:prSet presAssocID="{224F7C10-BEE9-4F0C-B31E-C40896580AA9}" presName="rootComposite" presStyleCnt="0"/>
      <dgm:spPr/>
    </dgm:pt>
    <dgm:pt modelId="{0AC1A8CA-F51F-4943-8D18-DEA05A37D9A8}" type="pres">
      <dgm:prSet presAssocID="{224F7C10-BEE9-4F0C-B31E-C40896580AA9}" presName="rootText" presStyleLbl="node1" presStyleIdx="1" presStyleCnt="2" custScaleX="196156" custScaleY="99388"/>
      <dgm:spPr/>
      <dgm:t>
        <a:bodyPr/>
        <a:lstStyle/>
        <a:p>
          <a:endParaRPr lang="en-US"/>
        </a:p>
      </dgm:t>
    </dgm:pt>
    <dgm:pt modelId="{642A19FD-7734-4644-8166-5CE4D4BD24A0}" type="pres">
      <dgm:prSet presAssocID="{224F7C10-BEE9-4F0C-B31E-C40896580AA9}" presName="rootConnector" presStyleLbl="node1" presStyleIdx="1" presStyleCnt="2"/>
      <dgm:spPr/>
      <dgm:t>
        <a:bodyPr/>
        <a:lstStyle/>
        <a:p>
          <a:endParaRPr lang="en-US"/>
        </a:p>
      </dgm:t>
    </dgm:pt>
    <dgm:pt modelId="{3A308B3D-0CE2-433C-B893-55659E8284E0}" type="pres">
      <dgm:prSet presAssocID="{224F7C10-BEE9-4F0C-B31E-C40896580AA9}" presName="childShape" presStyleCnt="0"/>
      <dgm:spPr/>
    </dgm:pt>
    <dgm:pt modelId="{7A9889DD-FEA4-4EF1-BE9C-BCEBC71C2B48}" type="pres">
      <dgm:prSet presAssocID="{D2B55BCC-D772-49B4-B56D-7A8EF5F4F19E}" presName="Name13" presStyleLbl="parChTrans1D2" presStyleIdx="4" presStyleCnt="8"/>
      <dgm:spPr/>
      <dgm:t>
        <a:bodyPr/>
        <a:lstStyle/>
        <a:p>
          <a:endParaRPr lang="en-US"/>
        </a:p>
      </dgm:t>
    </dgm:pt>
    <dgm:pt modelId="{E9C57FE2-7C41-4442-86D5-BD1BDA25FFA1}" type="pres">
      <dgm:prSet presAssocID="{0AD28C63-152F-449A-B469-BA7C38DFAE66}" presName="childText" presStyleLbl="bgAcc1" presStyleIdx="4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4C7BC-D3AF-4D89-A529-D49F23DBD9DA}" type="pres">
      <dgm:prSet presAssocID="{C706133F-2A8E-4D8F-896B-34C7B65ED6B2}" presName="Name13" presStyleLbl="parChTrans1D2" presStyleIdx="5" presStyleCnt="8"/>
      <dgm:spPr/>
      <dgm:t>
        <a:bodyPr/>
        <a:lstStyle/>
        <a:p>
          <a:endParaRPr lang="en-US"/>
        </a:p>
      </dgm:t>
    </dgm:pt>
    <dgm:pt modelId="{913D4153-85C9-443F-94F1-D7B9195EB5EE}" type="pres">
      <dgm:prSet presAssocID="{E418AB11-187D-4218-8457-904F0C3558C7}" presName="childText" presStyleLbl="bgAcc1" presStyleIdx="5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D322F-0779-4011-933F-F5743828E40E}" type="pres">
      <dgm:prSet presAssocID="{707C3451-3A85-45C6-A1B4-5517913F802F}" presName="Name13" presStyleLbl="parChTrans1D2" presStyleIdx="6" presStyleCnt="8"/>
      <dgm:spPr/>
      <dgm:t>
        <a:bodyPr/>
        <a:lstStyle/>
        <a:p>
          <a:endParaRPr lang="en-US"/>
        </a:p>
      </dgm:t>
    </dgm:pt>
    <dgm:pt modelId="{AF4BD5E6-59F0-475D-A839-4EE1A4A30647}" type="pres">
      <dgm:prSet presAssocID="{DBBA0C51-78B4-49DB-92AB-588ED940BFEB}" presName="childText" presStyleLbl="bgAcc1" presStyleIdx="6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316DC-82E4-4129-A9F7-1BC7614BBF9A}" type="pres">
      <dgm:prSet presAssocID="{BD545530-F526-4031-8CB4-1CE3D5C531DD}" presName="Name13" presStyleLbl="parChTrans1D2" presStyleIdx="7" presStyleCnt="8"/>
      <dgm:spPr/>
      <dgm:t>
        <a:bodyPr/>
        <a:lstStyle/>
        <a:p>
          <a:endParaRPr lang="en-US"/>
        </a:p>
      </dgm:t>
    </dgm:pt>
    <dgm:pt modelId="{4AB5E8DB-B8C9-4918-B0CB-E2DA7C8A3E95}" type="pres">
      <dgm:prSet presAssocID="{4E90379A-DC42-4937-9608-BC75574B0B80}" presName="childText" presStyleLbl="bgAcc1" presStyleIdx="7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A97CB2-749E-4897-A05E-1C09C04382BF}" type="presOf" srcId="{BD545530-F526-4031-8CB4-1CE3D5C531DD}" destId="{CC2316DC-82E4-4129-A9F7-1BC7614BBF9A}" srcOrd="0" destOrd="0" presId="urn:microsoft.com/office/officeart/2005/8/layout/hierarchy3"/>
    <dgm:cxn modelId="{03098F2A-3ADC-4C55-934C-41B4DB3D16C5}" type="presOf" srcId="{8879B9D4-7683-4474-B1C4-BAA973E5DF7D}" destId="{A930D567-283B-43E1-AF71-5723B9D3C989}" srcOrd="0" destOrd="0" presId="urn:microsoft.com/office/officeart/2005/8/layout/hierarchy3"/>
    <dgm:cxn modelId="{BA10A5B2-80F9-4D5A-8BB2-D5969AEE971F}" type="presOf" srcId="{1BF6AF9B-84FC-40C3-B91D-1D0F434CB3B2}" destId="{53BEA869-2C28-4323-800F-AA3CBA0B43DD}" srcOrd="0" destOrd="0" presId="urn:microsoft.com/office/officeart/2005/8/layout/hierarchy3"/>
    <dgm:cxn modelId="{032E4E67-4FE5-4022-946B-C548184F1F95}" srcId="{EA914CB1-AC02-4188-A04A-137A4020711B}" destId="{224F7C10-BEE9-4F0C-B31E-C40896580AA9}" srcOrd="1" destOrd="0" parTransId="{FDB71D8F-9330-4498-989D-2178F0143B0E}" sibTransId="{C70C2A5D-8B63-4E25-B159-D764957DC01C}"/>
    <dgm:cxn modelId="{A776F706-F137-42ED-971D-60F11C4E1DA1}" type="presOf" srcId="{D2B55BCC-D772-49B4-B56D-7A8EF5F4F19E}" destId="{7A9889DD-FEA4-4EF1-BE9C-BCEBC71C2B48}" srcOrd="0" destOrd="0" presId="urn:microsoft.com/office/officeart/2005/8/layout/hierarchy3"/>
    <dgm:cxn modelId="{92945F92-C5E9-4975-99AB-AD0F3DB66473}" type="presOf" srcId="{ADE8A4C4-1DBD-45E1-8292-7949CA341A2E}" destId="{EF794EF1-C6BF-4D5E-BF3A-628F412FA28B}" srcOrd="0" destOrd="0" presId="urn:microsoft.com/office/officeart/2005/8/layout/hierarchy3"/>
    <dgm:cxn modelId="{E53FF7CC-FCAD-4C1D-9606-2869BD94D24D}" type="presOf" srcId="{707C3451-3A85-45C6-A1B4-5517913F802F}" destId="{0E6D322F-0779-4011-933F-F5743828E40E}" srcOrd="0" destOrd="0" presId="urn:microsoft.com/office/officeart/2005/8/layout/hierarchy3"/>
    <dgm:cxn modelId="{2AB6AF56-A6D7-450E-8851-09D3C1117FFC}" srcId="{224F7C10-BEE9-4F0C-B31E-C40896580AA9}" destId="{E418AB11-187D-4218-8457-904F0C3558C7}" srcOrd="1" destOrd="0" parTransId="{C706133F-2A8E-4D8F-896B-34C7B65ED6B2}" sibTransId="{4889777B-5FFC-4B24-8915-EA0AF9649360}"/>
    <dgm:cxn modelId="{8E5B9F94-93E9-49AA-A1DB-5AEF97B2910A}" srcId="{1FA75A3A-FA7C-466E-A6BB-345C3964DADA}" destId="{22D3E0DC-16E3-47EC-8E59-B55FCBFC881B}" srcOrd="1" destOrd="0" parTransId="{1BF6AF9B-84FC-40C3-B91D-1D0F434CB3B2}" sibTransId="{5F9A6EA5-7188-467B-A0ED-2AC4D73BB742}"/>
    <dgm:cxn modelId="{356AE10E-4606-4A3E-BF85-43EDB518D314}" type="presOf" srcId="{DBBA0C51-78B4-49DB-92AB-588ED940BFEB}" destId="{AF4BD5E6-59F0-475D-A839-4EE1A4A30647}" srcOrd="0" destOrd="0" presId="urn:microsoft.com/office/officeart/2005/8/layout/hierarchy3"/>
    <dgm:cxn modelId="{A86204AF-717F-4009-8445-B7477CAB3CD3}" srcId="{1FA75A3A-FA7C-466E-A6BB-345C3964DADA}" destId="{B22323A0-81B2-4BDC-8426-7F16054F12A6}" srcOrd="3" destOrd="0" parTransId="{8D338069-3CAC-4D17-873E-E3D4FBAF3D04}" sibTransId="{FAA12E84-2E9A-47D7-9FF7-7021D2CE8535}"/>
    <dgm:cxn modelId="{737D3CC2-8055-4F68-84A5-520ACC6BA6B2}" type="presOf" srcId="{22D3E0DC-16E3-47EC-8E59-B55FCBFC881B}" destId="{E45282FE-2173-414D-9297-283087B6F82F}" srcOrd="0" destOrd="0" presId="urn:microsoft.com/office/officeart/2005/8/layout/hierarchy3"/>
    <dgm:cxn modelId="{AF187456-2E9C-4A20-89F6-CCE864520239}" srcId="{1FA75A3A-FA7C-466E-A6BB-345C3964DADA}" destId="{8879B9D4-7683-4474-B1C4-BAA973E5DF7D}" srcOrd="2" destOrd="0" parTransId="{CC66E328-1863-4C7D-BCDD-770F0231D7E7}" sibTransId="{BBE5E685-A0CA-4C9A-BA96-4E675D27CB2C}"/>
    <dgm:cxn modelId="{82F897EB-ECC3-4459-87D3-5EB9E6A304FD}" type="presOf" srcId="{0AD28C63-152F-449A-B469-BA7C38DFAE66}" destId="{E9C57FE2-7C41-4442-86D5-BD1BDA25FFA1}" srcOrd="0" destOrd="0" presId="urn:microsoft.com/office/officeart/2005/8/layout/hierarchy3"/>
    <dgm:cxn modelId="{62EACE7E-66AC-4DD4-9564-15C32DCF0A11}" srcId="{EA914CB1-AC02-4188-A04A-137A4020711B}" destId="{1FA75A3A-FA7C-466E-A6BB-345C3964DADA}" srcOrd="0" destOrd="0" parTransId="{84A98610-7AAB-41A8-A6E7-E84309BD26B3}" sibTransId="{51D93347-DD70-46A1-8621-986963C70FEA}"/>
    <dgm:cxn modelId="{16D54EEA-5B6D-442A-8C65-903FA58A43B8}" type="presOf" srcId="{8D338069-3CAC-4D17-873E-E3D4FBAF3D04}" destId="{31FD5115-9B6F-4557-B02D-EA295FE71E54}" srcOrd="0" destOrd="0" presId="urn:microsoft.com/office/officeart/2005/8/layout/hierarchy3"/>
    <dgm:cxn modelId="{9502F20B-A5BA-42EA-AB78-1866FEA6BDC8}" srcId="{224F7C10-BEE9-4F0C-B31E-C40896580AA9}" destId="{DBBA0C51-78B4-49DB-92AB-588ED940BFEB}" srcOrd="2" destOrd="0" parTransId="{707C3451-3A85-45C6-A1B4-5517913F802F}" sibTransId="{0AB98118-CB66-455D-8D74-DFC9D0041DD3}"/>
    <dgm:cxn modelId="{B6F0E54A-66FE-4D2F-A428-A44DF17DD245}" type="presOf" srcId="{1FA75A3A-FA7C-466E-A6BB-345C3964DADA}" destId="{246D3AD6-D3D1-494D-AB0D-F4F070983344}" srcOrd="1" destOrd="0" presId="urn:microsoft.com/office/officeart/2005/8/layout/hierarchy3"/>
    <dgm:cxn modelId="{ED742BDA-975A-4E1F-96AB-A9F9CC245CDB}" type="presOf" srcId="{C706133F-2A8E-4D8F-896B-34C7B65ED6B2}" destId="{22E4C7BC-D3AF-4D89-A529-D49F23DBD9DA}" srcOrd="0" destOrd="0" presId="urn:microsoft.com/office/officeart/2005/8/layout/hierarchy3"/>
    <dgm:cxn modelId="{3261F708-2050-43D0-A144-8F8192FB941D}" type="presOf" srcId="{224F7C10-BEE9-4F0C-B31E-C40896580AA9}" destId="{642A19FD-7734-4644-8166-5CE4D4BD24A0}" srcOrd="1" destOrd="0" presId="urn:microsoft.com/office/officeart/2005/8/layout/hierarchy3"/>
    <dgm:cxn modelId="{2678A384-31B5-4D1F-8745-E274B9E37650}" srcId="{1FA75A3A-FA7C-466E-A6BB-345C3964DADA}" destId="{1E5F2718-81E7-4583-B41E-8DC5E0FFFE2E}" srcOrd="0" destOrd="0" parTransId="{ADE8A4C4-1DBD-45E1-8292-7949CA341A2E}" sibTransId="{6C6AE45E-26C4-4B60-ABF7-65177D1D28FC}"/>
    <dgm:cxn modelId="{4AE9D757-448E-4239-B87C-A70ABED91DA3}" type="presOf" srcId="{E418AB11-187D-4218-8457-904F0C3558C7}" destId="{913D4153-85C9-443F-94F1-D7B9195EB5EE}" srcOrd="0" destOrd="0" presId="urn:microsoft.com/office/officeart/2005/8/layout/hierarchy3"/>
    <dgm:cxn modelId="{7DF9677A-2EAD-4FFF-8B8A-AC1EAA09A65D}" srcId="{224F7C10-BEE9-4F0C-B31E-C40896580AA9}" destId="{4E90379A-DC42-4937-9608-BC75574B0B80}" srcOrd="3" destOrd="0" parTransId="{BD545530-F526-4031-8CB4-1CE3D5C531DD}" sibTransId="{BA6A1E04-431C-4223-971B-85686F3B092A}"/>
    <dgm:cxn modelId="{DC1FE590-2287-4424-AA6D-8C4A2C846962}" type="presOf" srcId="{224F7C10-BEE9-4F0C-B31E-C40896580AA9}" destId="{0AC1A8CA-F51F-4943-8D18-DEA05A37D9A8}" srcOrd="0" destOrd="0" presId="urn:microsoft.com/office/officeart/2005/8/layout/hierarchy3"/>
    <dgm:cxn modelId="{FD6E6677-6493-44CF-99EA-2B9C875A0F74}" srcId="{224F7C10-BEE9-4F0C-B31E-C40896580AA9}" destId="{0AD28C63-152F-449A-B469-BA7C38DFAE66}" srcOrd="0" destOrd="0" parTransId="{D2B55BCC-D772-49B4-B56D-7A8EF5F4F19E}" sibTransId="{DCD8501F-781A-461B-99A9-A4B23FA3E220}"/>
    <dgm:cxn modelId="{20A310DD-3E2C-4E22-B226-4CEC3AF65897}" type="presOf" srcId="{EA914CB1-AC02-4188-A04A-137A4020711B}" destId="{4739237A-DFD7-45A3-AAC2-C5307485F371}" srcOrd="0" destOrd="0" presId="urn:microsoft.com/office/officeart/2005/8/layout/hierarchy3"/>
    <dgm:cxn modelId="{8E9FAB6E-F6D0-4D58-9137-9FD7C0D12525}" type="presOf" srcId="{4E90379A-DC42-4937-9608-BC75574B0B80}" destId="{4AB5E8DB-B8C9-4918-B0CB-E2DA7C8A3E95}" srcOrd="0" destOrd="0" presId="urn:microsoft.com/office/officeart/2005/8/layout/hierarchy3"/>
    <dgm:cxn modelId="{392CF621-D9BB-41F2-9AB5-1DC7031C2E0A}" type="presOf" srcId="{1FA75A3A-FA7C-466E-A6BB-345C3964DADA}" destId="{63970251-56EF-4D84-8E7D-4DD6F02E9A99}" srcOrd="0" destOrd="0" presId="urn:microsoft.com/office/officeart/2005/8/layout/hierarchy3"/>
    <dgm:cxn modelId="{F89A765D-A313-4046-AEA1-DF7063018475}" type="presOf" srcId="{1E5F2718-81E7-4583-B41E-8DC5E0FFFE2E}" destId="{6EB8BAB1-3D70-4860-9D97-68A82BB7B7BF}" srcOrd="0" destOrd="0" presId="urn:microsoft.com/office/officeart/2005/8/layout/hierarchy3"/>
    <dgm:cxn modelId="{E9D33219-51C3-4C8D-8C89-1973B5AE9D04}" type="presOf" srcId="{CC66E328-1863-4C7D-BCDD-770F0231D7E7}" destId="{540BFA0B-11AC-436A-B91B-0968D80F8869}" srcOrd="0" destOrd="0" presId="urn:microsoft.com/office/officeart/2005/8/layout/hierarchy3"/>
    <dgm:cxn modelId="{A7CD2ED4-F07D-4006-8060-12151F32AC73}" type="presOf" srcId="{B22323A0-81B2-4BDC-8426-7F16054F12A6}" destId="{0B760DBB-4A2C-40F2-9A2C-90C5F0427122}" srcOrd="0" destOrd="0" presId="urn:microsoft.com/office/officeart/2005/8/layout/hierarchy3"/>
    <dgm:cxn modelId="{1E1A28DC-CE50-44B9-A18C-AB96B9F1EC50}" type="presParOf" srcId="{4739237A-DFD7-45A3-AAC2-C5307485F371}" destId="{32AD2737-8105-4496-9C56-B42268B9C552}" srcOrd="0" destOrd="0" presId="urn:microsoft.com/office/officeart/2005/8/layout/hierarchy3"/>
    <dgm:cxn modelId="{6B78741C-EE73-4A34-9EE5-52486D739A62}" type="presParOf" srcId="{32AD2737-8105-4496-9C56-B42268B9C552}" destId="{CAB46076-AC11-471E-87D9-A7669D832CBC}" srcOrd="0" destOrd="0" presId="urn:microsoft.com/office/officeart/2005/8/layout/hierarchy3"/>
    <dgm:cxn modelId="{E64415DD-99FE-4F03-B670-825E9992A44D}" type="presParOf" srcId="{CAB46076-AC11-471E-87D9-A7669D832CBC}" destId="{63970251-56EF-4D84-8E7D-4DD6F02E9A99}" srcOrd="0" destOrd="0" presId="urn:microsoft.com/office/officeart/2005/8/layout/hierarchy3"/>
    <dgm:cxn modelId="{FAAA2444-30FB-4D28-8339-A4A9AC4DE07F}" type="presParOf" srcId="{CAB46076-AC11-471E-87D9-A7669D832CBC}" destId="{246D3AD6-D3D1-494D-AB0D-F4F070983344}" srcOrd="1" destOrd="0" presId="urn:microsoft.com/office/officeart/2005/8/layout/hierarchy3"/>
    <dgm:cxn modelId="{A584F3F6-A619-4E7B-86A9-483F775AC8B5}" type="presParOf" srcId="{32AD2737-8105-4496-9C56-B42268B9C552}" destId="{A7171687-67B1-42F9-8809-EB0BC2ADC02E}" srcOrd="1" destOrd="0" presId="urn:microsoft.com/office/officeart/2005/8/layout/hierarchy3"/>
    <dgm:cxn modelId="{3E983A10-8620-4783-AA6F-33BF11319D96}" type="presParOf" srcId="{A7171687-67B1-42F9-8809-EB0BC2ADC02E}" destId="{EF794EF1-C6BF-4D5E-BF3A-628F412FA28B}" srcOrd="0" destOrd="0" presId="urn:microsoft.com/office/officeart/2005/8/layout/hierarchy3"/>
    <dgm:cxn modelId="{7A95CD53-2922-4FFC-B7DF-3882D42E303F}" type="presParOf" srcId="{A7171687-67B1-42F9-8809-EB0BC2ADC02E}" destId="{6EB8BAB1-3D70-4860-9D97-68A82BB7B7BF}" srcOrd="1" destOrd="0" presId="urn:microsoft.com/office/officeart/2005/8/layout/hierarchy3"/>
    <dgm:cxn modelId="{7C069A00-6D69-4A23-98DE-DF6236C60E8D}" type="presParOf" srcId="{A7171687-67B1-42F9-8809-EB0BC2ADC02E}" destId="{53BEA869-2C28-4323-800F-AA3CBA0B43DD}" srcOrd="2" destOrd="0" presId="urn:microsoft.com/office/officeart/2005/8/layout/hierarchy3"/>
    <dgm:cxn modelId="{9EBD3C23-5CD4-4066-AA80-CF70FF51AA73}" type="presParOf" srcId="{A7171687-67B1-42F9-8809-EB0BC2ADC02E}" destId="{E45282FE-2173-414D-9297-283087B6F82F}" srcOrd="3" destOrd="0" presId="urn:microsoft.com/office/officeart/2005/8/layout/hierarchy3"/>
    <dgm:cxn modelId="{B1EDA7AD-7400-4C7F-9B6B-922F6B648236}" type="presParOf" srcId="{A7171687-67B1-42F9-8809-EB0BC2ADC02E}" destId="{540BFA0B-11AC-436A-B91B-0968D80F8869}" srcOrd="4" destOrd="0" presId="urn:microsoft.com/office/officeart/2005/8/layout/hierarchy3"/>
    <dgm:cxn modelId="{4C26ABDF-8A26-41BC-BF0C-DF2CDEC11A2A}" type="presParOf" srcId="{A7171687-67B1-42F9-8809-EB0BC2ADC02E}" destId="{A930D567-283B-43E1-AF71-5723B9D3C989}" srcOrd="5" destOrd="0" presId="urn:microsoft.com/office/officeart/2005/8/layout/hierarchy3"/>
    <dgm:cxn modelId="{7003056C-D576-4B95-9ED3-3E8B4D70E1B9}" type="presParOf" srcId="{A7171687-67B1-42F9-8809-EB0BC2ADC02E}" destId="{31FD5115-9B6F-4557-B02D-EA295FE71E54}" srcOrd="6" destOrd="0" presId="urn:microsoft.com/office/officeart/2005/8/layout/hierarchy3"/>
    <dgm:cxn modelId="{47206C72-F33E-4812-A83D-1F7C61B8A100}" type="presParOf" srcId="{A7171687-67B1-42F9-8809-EB0BC2ADC02E}" destId="{0B760DBB-4A2C-40F2-9A2C-90C5F0427122}" srcOrd="7" destOrd="0" presId="urn:microsoft.com/office/officeart/2005/8/layout/hierarchy3"/>
    <dgm:cxn modelId="{B422DD2A-0944-409D-8274-84C20A3265FB}" type="presParOf" srcId="{4739237A-DFD7-45A3-AAC2-C5307485F371}" destId="{30BFC2D7-C17A-4FF4-AF78-1DB49EB5217D}" srcOrd="1" destOrd="0" presId="urn:microsoft.com/office/officeart/2005/8/layout/hierarchy3"/>
    <dgm:cxn modelId="{CD005537-402B-46FE-8297-1B8A00766A08}" type="presParOf" srcId="{30BFC2D7-C17A-4FF4-AF78-1DB49EB5217D}" destId="{A23DE6BA-AEF9-42C3-9C12-FAC5E4F882D0}" srcOrd="0" destOrd="0" presId="urn:microsoft.com/office/officeart/2005/8/layout/hierarchy3"/>
    <dgm:cxn modelId="{C53386F1-4FBB-40C3-8341-6DB5FB4A30A4}" type="presParOf" srcId="{A23DE6BA-AEF9-42C3-9C12-FAC5E4F882D0}" destId="{0AC1A8CA-F51F-4943-8D18-DEA05A37D9A8}" srcOrd="0" destOrd="0" presId="urn:microsoft.com/office/officeart/2005/8/layout/hierarchy3"/>
    <dgm:cxn modelId="{505156E3-7154-48CB-BD27-B2292B9FDC33}" type="presParOf" srcId="{A23DE6BA-AEF9-42C3-9C12-FAC5E4F882D0}" destId="{642A19FD-7734-4644-8166-5CE4D4BD24A0}" srcOrd="1" destOrd="0" presId="urn:microsoft.com/office/officeart/2005/8/layout/hierarchy3"/>
    <dgm:cxn modelId="{BEDE9952-1CA2-4815-A436-ADA6BB382695}" type="presParOf" srcId="{30BFC2D7-C17A-4FF4-AF78-1DB49EB5217D}" destId="{3A308B3D-0CE2-433C-B893-55659E8284E0}" srcOrd="1" destOrd="0" presId="urn:microsoft.com/office/officeart/2005/8/layout/hierarchy3"/>
    <dgm:cxn modelId="{A5C014BE-6EAD-4464-BE26-4C2C72B5512F}" type="presParOf" srcId="{3A308B3D-0CE2-433C-B893-55659E8284E0}" destId="{7A9889DD-FEA4-4EF1-BE9C-BCEBC71C2B48}" srcOrd="0" destOrd="0" presId="urn:microsoft.com/office/officeart/2005/8/layout/hierarchy3"/>
    <dgm:cxn modelId="{84C9C263-6140-4C1D-8FFE-BF73B56AA43D}" type="presParOf" srcId="{3A308B3D-0CE2-433C-B893-55659E8284E0}" destId="{E9C57FE2-7C41-4442-86D5-BD1BDA25FFA1}" srcOrd="1" destOrd="0" presId="urn:microsoft.com/office/officeart/2005/8/layout/hierarchy3"/>
    <dgm:cxn modelId="{8D1B8E49-2E3B-4180-8232-62887886B319}" type="presParOf" srcId="{3A308B3D-0CE2-433C-B893-55659E8284E0}" destId="{22E4C7BC-D3AF-4D89-A529-D49F23DBD9DA}" srcOrd="2" destOrd="0" presId="urn:microsoft.com/office/officeart/2005/8/layout/hierarchy3"/>
    <dgm:cxn modelId="{6040E869-AD8E-4B31-9EFE-B93B227DF7C3}" type="presParOf" srcId="{3A308B3D-0CE2-433C-B893-55659E8284E0}" destId="{913D4153-85C9-443F-94F1-D7B9195EB5EE}" srcOrd="3" destOrd="0" presId="urn:microsoft.com/office/officeart/2005/8/layout/hierarchy3"/>
    <dgm:cxn modelId="{A9C48F3C-85F7-49C8-9410-E9EADF87968F}" type="presParOf" srcId="{3A308B3D-0CE2-433C-B893-55659E8284E0}" destId="{0E6D322F-0779-4011-933F-F5743828E40E}" srcOrd="4" destOrd="0" presId="urn:microsoft.com/office/officeart/2005/8/layout/hierarchy3"/>
    <dgm:cxn modelId="{FC60DF77-FC87-4788-A141-B9B71FA181A8}" type="presParOf" srcId="{3A308B3D-0CE2-433C-B893-55659E8284E0}" destId="{AF4BD5E6-59F0-475D-A839-4EE1A4A30647}" srcOrd="5" destOrd="0" presId="urn:microsoft.com/office/officeart/2005/8/layout/hierarchy3"/>
    <dgm:cxn modelId="{BB4E8BA3-8C75-4AE7-9803-DA6668FC0763}" type="presParOf" srcId="{3A308B3D-0CE2-433C-B893-55659E8284E0}" destId="{CC2316DC-82E4-4129-A9F7-1BC7614BBF9A}" srcOrd="6" destOrd="0" presId="urn:microsoft.com/office/officeart/2005/8/layout/hierarchy3"/>
    <dgm:cxn modelId="{D0DEEF0A-E88A-4E84-9EE6-8E743A120FF2}" type="presParOf" srcId="{3A308B3D-0CE2-433C-B893-55659E8284E0}" destId="{4AB5E8DB-B8C9-4918-B0CB-E2DA7C8A3E9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19F0E-A44B-4B70-BE02-E0698D848660}">
      <dsp:nvSpPr>
        <dsp:cNvPr id="0" name=""/>
        <dsp:cNvSpPr/>
      </dsp:nvSpPr>
      <dsp:spPr>
        <a:xfrm>
          <a:off x="2021" y="0"/>
          <a:ext cx="3145307" cy="51078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7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đầu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vi-VN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Cơ sở của tình đồng chí.</a:t>
          </a:r>
          <a:endParaRPr lang="vi-VN" sz="32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2021" y="2043159"/>
        <a:ext cx="3145307" cy="2043159"/>
      </dsp:txXfrm>
    </dsp:sp>
    <dsp:sp modelId="{23ED1B28-093A-422A-9A9E-1D659C6475E9}">
      <dsp:nvSpPr>
        <dsp:cNvPr id="0" name=""/>
        <dsp:cNvSpPr/>
      </dsp:nvSpPr>
      <dsp:spPr>
        <a:xfrm>
          <a:off x="300006" y="0"/>
          <a:ext cx="2842032" cy="218162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556BA6-D448-44AE-9551-C634C6082337}">
      <dsp:nvSpPr>
        <dsp:cNvPr id="0" name=""/>
        <dsp:cNvSpPr/>
      </dsp:nvSpPr>
      <dsp:spPr>
        <a:xfrm>
          <a:off x="3241688" y="0"/>
          <a:ext cx="3145307" cy="51078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10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câu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thơ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tiếp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: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Những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biểu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hiện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của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tình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đồng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chí</a:t>
          </a:r>
          <a:endParaRPr lang="vi-VN" sz="3200" b="1" kern="1200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sp:txBody>
      <dsp:txXfrm>
        <a:off x="3241688" y="2043159"/>
        <a:ext cx="3145307" cy="2043159"/>
      </dsp:txXfrm>
    </dsp:sp>
    <dsp:sp modelId="{FDA9B507-3EB9-4737-897A-97A628FD65F1}">
      <dsp:nvSpPr>
        <dsp:cNvPr id="0" name=""/>
        <dsp:cNvSpPr/>
      </dsp:nvSpPr>
      <dsp:spPr>
        <a:xfrm>
          <a:off x="3538882" y="0"/>
          <a:ext cx="2799322" cy="216365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319F24-389E-4525-B029-EEA088FBCAB5}">
      <dsp:nvSpPr>
        <dsp:cNvPr id="0" name=""/>
        <dsp:cNvSpPr/>
      </dsp:nvSpPr>
      <dsp:spPr>
        <a:xfrm>
          <a:off x="6483376" y="0"/>
          <a:ext cx="3145307" cy="510789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3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câu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thơ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cuối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: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Bức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tranh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đẹp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về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người</a:t>
          </a:r>
          <a:r>
            <a:rPr lang="en-US" altLang="vi-VN" sz="3200" b="1" kern="1200" dirty="0">
              <a:latin typeface="#9Slide03 Cabin Condensed Bold" panose="00000806000000000000" pitchFamily="2" charset="0"/>
              <a:cs typeface="Times New Roman" panose="02020603050405020304" pitchFamily="18" charset="0"/>
            </a:rPr>
            <a:t> </a:t>
          </a:r>
          <a:r>
            <a:rPr lang="en-US" altLang="vi-VN" sz="3200" b="1" kern="1200" dirty="0" err="1">
              <a:latin typeface="#9Slide03 Cabin Condensed Bold" panose="00000806000000000000" pitchFamily="2" charset="0"/>
              <a:cs typeface="Times New Roman" panose="02020603050405020304" pitchFamily="18" charset="0"/>
            </a:rPr>
            <a:t>lính</a:t>
          </a:r>
          <a:endParaRPr lang="vi-VN" sz="3200" b="1" kern="1200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sp:txBody>
      <dsp:txXfrm>
        <a:off x="6483376" y="2043159"/>
        <a:ext cx="3145307" cy="2043159"/>
      </dsp:txXfrm>
    </dsp:sp>
    <dsp:sp modelId="{21484A38-3652-4889-9E71-ADEE8777B5C3}">
      <dsp:nvSpPr>
        <dsp:cNvPr id="0" name=""/>
        <dsp:cNvSpPr/>
      </dsp:nvSpPr>
      <dsp:spPr>
        <a:xfrm>
          <a:off x="6753043" y="0"/>
          <a:ext cx="2828289" cy="219368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37BA1B-FE01-43E0-BF4C-88398507356E}">
      <dsp:nvSpPr>
        <dsp:cNvPr id="0" name=""/>
        <dsp:cNvSpPr/>
      </dsp:nvSpPr>
      <dsp:spPr>
        <a:xfrm flipV="1">
          <a:off x="421909" y="4841855"/>
          <a:ext cx="8858389" cy="266042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BB667-3B28-456C-828C-8AA9E5FE4816}">
      <dsp:nvSpPr>
        <dsp:cNvPr id="0" name=""/>
        <dsp:cNvSpPr/>
      </dsp:nvSpPr>
      <dsp:spPr>
        <a:xfrm>
          <a:off x="2260911" y="347334"/>
          <a:ext cx="2638527" cy="263852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xúc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nhân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033718" y="1120141"/>
        <a:ext cx="1865720" cy="1865720"/>
      </dsp:txXfrm>
    </dsp:sp>
    <dsp:sp modelId="{AC926DA4-BD7E-44EB-ACBA-2F2ADF0378FC}">
      <dsp:nvSpPr>
        <dsp:cNvPr id="0" name=""/>
        <dsp:cNvSpPr/>
      </dsp:nvSpPr>
      <dsp:spPr>
        <a:xfrm rot="5400000">
          <a:off x="5021310" y="347334"/>
          <a:ext cx="2638527" cy="263852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Hiểu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biết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trước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–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sau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khi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đọc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5021310" y="1120141"/>
        <a:ext cx="1865720" cy="1865720"/>
      </dsp:txXfrm>
    </dsp:sp>
    <dsp:sp modelId="{3BEE5002-0763-407F-B2F5-C665A286015B}">
      <dsp:nvSpPr>
        <dsp:cNvPr id="0" name=""/>
        <dsp:cNvSpPr/>
      </dsp:nvSpPr>
      <dsp:spPr>
        <a:xfrm rot="10800000">
          <a:off x="5021310" y="3107733"/>
          <a:ext cx="2638527" cy="263852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Liên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hệ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cùng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tài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10800000">
        <a:off x="5021310" y="3107733"/>
        <a:ext cx="1865720" cy="1865720"/>
      </dsp:txXfrm>
    </dsp:sp>
    <dsp:sp modelId="{D16C6096-99E2-4C38-9720-4F3567B05327}">
      <dsp:nvSpPr>
        <dsp:cNvPr id="0" name=""/>
        <dsp:cNvSpPr/>
      </dsp:nvSpPr>
      <dsp:spPr>
        <a:xfrm rot="16200000">
          <a:off x="2260911" y="3107733"/>
          <a:ext cx="2638527" cy="263852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4. Quan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niệm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của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em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bạn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5400000">
        <a:off x="3033718" y="3107733"/>
        <a:ext cx="1865720" cy="1865720"/>
      </dsp:txXfrm>
    </dsp:sp>
    <dsp:sp modelId="{FDC542C2-86FB-469D-A759-E2E6F7C60A2B}">
      <dsp:nvSpPr>
        <dsp:cNvPr id="0" name=""/>
        <dsp:cNvSpPr/>
      </dsp:nvSpPr>
      <dsp:spPr>
        <a:xfrm>
          <a:off x="4504878" y="2498374"/>
          <a:ext cx="910992" cy="79216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B4554-8D3E-4501-B5FB-0BC927C9272C}">
      <dsp:nvSpPr>
        <dsp:cNvPr id="0" name=""/>
        <dsp:cNvSpPr/>
      </dsp:nvSpPr>
      <dsp:spPr>
        <a:xfrm rot="10800000">
          <a:off x="4504878" y="2803054"/>
          <a:ext cx="910992" cy="79216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82BBD-AA1C-4127-8B1D-05E74EEBEF57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E6160-6371-4B80-866A-5C34060DFE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38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6846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79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393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768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108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18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052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087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4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13190-6BA5-4037-9D21-9A40D889ED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27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818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Vuong</a:t>
            </a:r>
            <a:r>
              <a:rPr lang="en-SG" dirty="0"/>
              <a:t> </a:t>
            </a:r>
            <a:r>
              <a:rPr lang="en-SG" dirty="0" err="1"/>
              <a:t>thuy</a:t>
            </a:r>
            <a:r>
              <a:rPr lang="en-SG" dirty="0"/>
              <a:t> </a:t>
            </a:r>
            <a:r>
              <a:rPr lang="en-SG" dirty="0" err="1"/>
              <a:t>trinh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96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781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990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516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686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796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482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20138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1274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7903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038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330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9272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245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474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/>
              <a:t>: </a:t>
            </a:r>
            <a:r>
              <a:rPr lang="en-SG">
                <a:hlinkClick r:id="rId3"/>
              </a:rPr>
              <a:t>https://www.facebook.com/HankNguyenn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689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/>
              <a:t>: </a:t>
            </a:r>
            <a:r>
              <a:rPr lang="en-SG">
                <a:hlinkClick r:id="rId3"/>
              </a:rPr>
              <a:t>https://www.facebook.com/HankNguyenn</a:t>
            </a:r>
            <a:endParaRPr lang="en-SG"/>
          </a:p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864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8435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7592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52202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71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8232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48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444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9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9813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5940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457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046B710-B0A4-41A0-9A53-7749A45D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9798101-E6E1-4F65-BEAE-8C590576A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694FC72-CAC9-44BF-A7E1-23703A8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D0CDA41-C322-4166-87E3-8EBCF8E9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0D045B3-6C8F-4A6F-A86A-68F6245D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43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6C169A-FC86-458E-9F70-4B42390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FB8B6CE-B4F0-4559-A259-3B53C447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C9823D8-FC79-4C7C-8D2F-56ECDE53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B5586F6-DFF0-48A6-B34C-85C4A058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64E2DA6-1195-41E9-A6B3-B8F1A8AE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11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17A3039D-F6F0-4485-A58D-94ACF51DF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60A5581-0E3E-40DF-8277-E19FFC71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4620043-1BF4-4902-9251-FFFE6F5D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791E6A3-A4E3-4A0C-8F35-D7485B3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1F39AC-F022-43C3-86EC-8A82B6A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10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94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9050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400800" y="19050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03AA8-D136-4A75-9FC1-5360988AE3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74396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136C3-8C15-4A5F-9281-3E480E3A45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12F6D-0162-450A-9EE1-8D06FDCF1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98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1FA90-D78C-4046-862C-E281BD68C6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46E65-C6CE-406C-A996-4F9B102A8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056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55E4F-D635-4292-9FF1-C2D49CB505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424ED-BDFD-4494-8B41-93E96892AC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376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7A5FF-B1BB-4176-B7E5-1247524219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BB052-7E8E-4156-B517-4977ABB27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723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83B4E-621A-4196-81DF-D0B954812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E738D-F162-4B8D-BB67-7F4BC5C67E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655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E95A7-94D6-47F0-8611-67BC426B98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8D987-8153-4C4D-A6CE-C3A0E5BA25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35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1610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D860-BB5F-43E1-B15C-3B416E134C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71484-E0FA-4AD2-930B-922224146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050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5EA2-4A90-47E5-AE98-2036B750F1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D6303-A3A2-4ACB-810F-F96D1D0194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385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5D7BF-5E9D-4F64-80CA-2D3A50555BE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B1E3E-5A9C-4CD0-B50D-B1E7FF721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73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332C6-E9B2-49FA-B3C3-C52EC427B4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900BF-89B3-4301-A327-397E1A52AA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157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B06EA-E8B8-4748-9A5E-E943F3C05C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18FE0-0461-424F-9A6A-B79559CA4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36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ctrTitle"/>
          </p:nvPr>
        </p:nvSpPr>
        <p:spPr>
          <a:xfrm>
            <a:off x="3990100" y="2021533"/>
            <a:ext cx="7242000" cy="230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/>
              <a:buNone/>
              <a:defRPr sz="4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08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TITLE + SUBTITLE + ILLUSTRATION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6477633" y="2921300"/>
            <a:ext cx="4753600" cy="1441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6436240" y="3995233"/>
            <a:ext cx="4033200" cy="252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Arial Nova" panose="020B0604020202020204" pitchFamily="34" charset="0"/>
                <a:ea typeface="Arial Nova" panose="020B0604020202020204" pitchFamily="34" charset="0"/>
                <a:cs typeface="Arial" panose="020B0604020202020204" pitchFamily="34" charset="0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0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">
  <p:cSld name="Title + bulle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1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1" y="-434975"/>
            <a:ext cx="3968751" cy="77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960000" y="2044700"/>
            <a:ext cx="7643600" cy="4093200"/>
          </a:xfrm>
          <a:prstGeom prst="rect">
            <a:avLst/>
          </a:prstGeom>
        </p:spPr>
        <p:txBody>
          <a:bodyPr spcFirstLastPara="1" lIns="91425" tIns="91425" rIns="91425" bIns="91425" anchor="ctr">
            <a:noAutofit/>
          </a:bodyPr>
          <a:lstStyle>
            <a:lvl1pPr marL="457189" lvl="0" indent="-33019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marL="914378" lvl="1" indent="-33019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marL="1371566" lvl="2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marL="1828754" lvl="3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marL="2285943" lvl="4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marL="2743132" lvl="5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marL="3200320" lvl="6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marL="3657509" lvl="7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marL="4114697" lvl="8" indent="-3301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914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4;p2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-134938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125;p2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400" y="-2322513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28;p20"/>
          <p:cNvSpPr txBox="1"/>
          <p:nvPr/>
        </p:nvSpPr>
        <p:spPr>
          <a:xfrm>
            <a:off x="3886200" y="4773614"/>
            <a:ext cx="4419600" cy="9921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/>
          <a:p>
            <a:pPr algn="ctr" eaLnBrk="0" fontAlgn="base" hangingPunct="0">
              <a:lnSpc>
                <a:spcPct val="115000"/>
              </a:lnSpc>
              <a:spcBef>
                <a:spcPts val="300"/>
              </a:spcBef>
              <a:defRPr/>
            </a:pP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/>
              </a:rPr>
              <a:t>Slidesgo</a:t>
            </a:r>
            <a:r>
              <a:rPr lang="en" sz="1000" b="1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/>
              </a:rPr>
              <a:t>Flaticon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6"/>
              </a:rPr>
              <a:t>Freepik</a:t>
            </a:r>
            <a:endParaRPr sz="1000" b="1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126" name="Google Shape;126;p20"/>
          <p:cNvSpPr txBox="1">
            <a:spLocks noGrp="1"/>
          </p:cNvSpPr>
          <p:nvPr>
            <p:ph type="ctrTitle"/>
          </p:nvPr>
        </p:nvSpPr>
        <p:spPr>
          <a:xfrm>
            <a:off x="2236600" y="1149500"/>
            <a:ext cx="7718800" cy="1212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2981800" y="2315700"/>
            <a:ext cx="6228400" cy="151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1600">
                <a:solidFill>
                  <a:srgbClr val="44665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556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136C3-8C15-4A5F-9281-3E480E3A45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12F6D-0162-450A-9EE1-8D06FDCF1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43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773D332-F538-4923-ACBB-873DDF5A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EA15C92-6648-4DCD-B1A5-6AE7A420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25FE43-5A46-4DF2-8695-E9A937DD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986C46B-9819-4F17-8379-67D15444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E19C4A9-7F12-4B5F-BB3F-26F450EC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6590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1FA90-D78C-4046-862C-E281BD68C6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46E65-C6CE-406C-A996-4F9B102A8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489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55E4F-D635-4292-9FF1-C2D49CB505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424ED-BDFD-4494-8B41-93E96892AC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876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7A5FF-B1BB-4176-B7E5-1247524219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BB052-7E8E-4156-B517-4977ABB27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657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83B4E-621A-4196-81DF-D0B954812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E738D-F162-4B8D-BB67-7F4BC5C67E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3954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E95A7-94D6-47F0-8611-67BC426B98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8D987-8153-4C4D-A6CE-C3A0E5BA25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94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D860-BB5F-43E1-B15C-3B416E134C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71484-E0FA-4AD2-930B-922224146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39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5EA2-4A90-47E5-AE98-2036B750F1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D6303-A3A2-4ACB-810F-F96D1D0194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060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5D7BF-5E9D-4F64-80CA-2D3A50555BE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B1E3E-5A9C-4CD0-B50D-B1E7FF721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36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332C6-E9B2-49FA-B3C3-C52EC427B4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900BF-89B3-4301-A327-397E1A52AA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136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B06EA-E8B8-4748-9A5E-E943F3C05C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18FE0-0461-424F-9A6A-B79559CA4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28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FD3484-ACBE-442E-992B-5FBF22B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FAEF57-9710-4196-BBA4-C6FCBF74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7656540-15A5-48AF-905D-BE95A7E47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5303036-D6EC-4133-9428-3C473F6D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8947847-90F6-4C34-98E3-D8E32102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EF37BF2-D1BF-46F9-8D5A-97C8274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818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ctrTitle"/>
          </p:nvPr>
        </p:nvSpPr>
        <p:spPr>
          <a:xfrm>
            <a:off x="3990100" y="2021533"/>
            <a:ext cx="7242000" cy="230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/>
              <a:buNone/>
              <a:defRPr sz="4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059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TITLE + SUBTITLE + ILLUSTRATION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6477633" y="2921300"/>
            <a:ext cx="4753600" cy="1441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6436240" y="3995233"/>
            <a:ext cx="4033200" cy="252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Arial Nova" panose="020B0604020202020204" pitchFamily="34" charset="0"/>
                <a:ea typeface="Arial Nova" panose="020B0604020202020204" pitchFamily="34" charset="0"/>
                <a:cs typeface="Arial" panose="020B0604020202020204" pitchFamily="34" charset="0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50910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">
  <p:cSld name="Title + bulle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1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1" y="-434975"/>
            <a:ext cx="3968751" cy="77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960000" y="2044700"/>
            <a:ext cx="7643600" cy="4093200"/>
          </a:xfrm>
          <a:prstGeom prst="rect">
            <a:avLst/>
          </a:prstGeom>
        </p:spPr>
        <p:txBody>
          <a:bodyPr spcFirstLastPara="1" lIns="91425" tIns="91425" rIns="91425" bIns="91425" anchor="ctr">
            <a:noAutofit/>
          </a:bodyPr>
          <a:lstStyle>
            <a:lvl1pPr marL="457189" lvl="0" indent="-33019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marL="914378" lvl="1" indent="-33019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marL="1371566" lvl="2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marL="1828754" lvl="3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marL="2285943" lvl="4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marL="2743132" lvl="5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marL="3200320" lvl="6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marL="3657509" lvl="7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marL="4114697" lvl="8" indent="-3301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660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4;p2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-134938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125;p2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400" y="-2322513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28;p20"/>
          <p:cNvSpPr txBox="1"/>
          <p:nvPr/>
        </p:nvSpPr>
        <p:spPr>
          <a:xfrm>
            <a:off x="3886200" y="4773614"/>
            <a:ext cx="4419600" cy="9921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/>
          <a:p>
            <a:pPr algn="ctr" eaLnBrk="0" fontAlgn="base" hangingPunct="0">
              <a:lnSpc>
                <a:spcPct val="115000"/>
              </a:lnSpc>
              <a:spcBef>
                <a:spcPts val="300"/>
              </a:spcBef>
              <a:defRPr/>
            </a:pP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/>
              </a:rPr>
              <a:t>Slidesgo</a:t>
            </a:r>
            <a:r>
              <a:rPr lang="en" sz="1000" b="1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/>
              </a:rPr>
              <a:t>Flaticon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6"/>
              </a:rPr>
              <a:t>Freepik</a:t>
            </a:r>
            <a:endParaRPr sz="1000" b="1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126" name="Google Shape;126;p20"/>
          <p:cNvSpPr txBox="1">
            <a:spLocks noGrp="1"/>
          </p:cNvSpPr>
          <p:nvPr>
            <p:ph type="ctrTitle"/>
          </p:nvPr>
        </p:nvSpPr>
        <p:spPr>
          <a:xfrm>
            <a:off x="2236600" y="1149500"/>
            <a:ext cx="7718800" cy="1212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2981800" y="2315700"/>
            <a:ext cx="6228400" cy="151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1600">
                <a:solidFill>
                  <a:srgbClr val="44665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1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9C861C9-27B4-4EA6-BE46-70DD1D2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8D90972-B3D6-462F-AD70-A3C1D01BE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6BF8A2F-24FA-43A9-8BDC-E72445DA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0E4C793B-6B57-4BD6-8CF5-2BCA5638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936F325-C98C-42B5-9E19-70F84E1F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0131B6A-09C8-42D8-8B90-199814E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ED9DB26-E72E-43BE-AE09-381FEC2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B51A0BC0-E090-4B6D-BD0D-51CFF770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235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BE0C30-2C82-4A20-822A-DF6CE41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D6A37CB2-BDEF-4E4E-A00D-97A7C98C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6E551423-7363-4189-A160-578E0E36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A208713-384F-4685-A267-B37339B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00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848C1FE2-241B-4E01-BDA6-67D550F2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93F06B85-AE9D-4612-976A-56DE7C2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4775FE2-F1E9-4DDC-8022-39D0648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2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EBF9F7-DB01-4B8F-8070-F62920E4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74823DE-0855-47E4-9434-D6077A4F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3532262-84DB-428C-B4BD-AE677CC6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1CC244F-540A-4587-9230-FB24A011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0571CF7-66BA-48ED-8E01-48081FC8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DE01E77-F3DF-4656-AC6B-5E7323D6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1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195E95-3E6B-41A4-9B73-CD77A67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D5574432-7C8F-44C1-8183-B94322B1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586662B-1B97-4E87-B718-1A6DF1E7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75D5F81-2959-4939-B478-F73F632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99F8D36-2F2C-4F2F-8CCC-6EADCC75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5ECEF2B-C460-4E03-9E97-37C9B003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44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B3C059B8-4AC4-4280-B8F6-10C03DA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C9B1F05-0C64-4003-9B7D-675A30ED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CD6FF6-5009-4540-8857-3595EEDF6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/>
              <a:t>03/11/2022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AE29DDB-98C1-4125-91CF-613F6DE9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AF84F3-550E-4D13-A477-782A17075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592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6845C3-E92A-410D-98AC-C832A46686D2}" type="datetimeFigureOut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461C1F9-52DF-4711-85F4-BB4C9ED13A3A}" type="slidenum">
              <a:rPr lang="en-US" altLang="en-US" smtClean="0">
                <a:latin typeface=".VnTime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6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6845C3-E92A-410D-98AC-C832A46686D2}" type="datetimeFigureOut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461C1F9-52DF-4711-85F4-BB4C9ED13A3A}" type="slidenum">
              <a:rPr lang="en-US" altLang="en-US" smtClean="0">
                <a:latin typeface=".VnTime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8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Documents%20and%20Settings\TRUONG%20THCS%20TAM%20BINH\Desktop\dong%20chi%2024.M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0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9E975A7-2F59-4A09-AEA3-187CBA0F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ồng Chí - Chính Hữu (Video phim, bài hát - Minh Hà)">
            <a:hlinkClick r:id="" action="ppaction://media"/>
            <a:extLst>
              <a:ext uri="{FF2B5EF4-FFF2-40B4-BE49-F238E27FC236}">
                <a16:creationId xmlns="" xmlns:a16="http://schemas.microsoft.com/office/drawing/2014/main" id="{874C2265-708E-40A4-BBD9-31EB314FB8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127000" cap="rnd">
            <a:solidFill>
              <a:schemeClr val="accent6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298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47FF685-0691-43C6-91D5-F4F964981095}"/>
              </a:ext>
            </a:extLst>
          </p:cNvPr>
          <p:cNvGrpSpPr/>
          <p:nvPr/>
        </p:nvGrpSpPr>
        <p:grpSpPr>
          <a:xfrm>
            <a:off x="462828" y="406400"/>
            <a:ext cx="4903499" cy="5846618"/>
            <a:chOff x="462828" y="406400"/>
            <a:chExt cx="4903499" cy="5846618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125E959-A8D4-4459-9A99-527EA941FE56}"/>
                </a:ext>
              </a:extLst>
            </p:cNvPr>
            <p:cNvGrpSpPr/>
            <p:nvPr/>
          </p:nvGrpSpPr>
          <p:grpSpPr>
            <a:xfrm>
              <a:off x="462828" y="406400"/>
              <a:ext cx="4903499" cy="5846618"/>
              <a:chOff x="462828" y="471055"/>
              <a:chExt cx="4903499" cy="584661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8AAD7053-4433-45DA-B05C-B70FF2C9D0C9}"/>
                  </a:ext>
                </a:extLst>
              </p:cNvPr>
              <p:cNvSpPr/>
              <p:nvPr/>
            </p:nvSpPr>
            <p:spPr>
              <a:xfrm>
                <a:off x="840509" y="1995055"/>
                <a:ext cx="4525818" cy="432261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pic>
            <p:nvPicPr>
              <p:cNvPr id="4" name="Picture 2" descr="Pháº¡m Hoan: CÄ NGHá» NGHIá»P 2014 | QuÃ¢n Äá»i, HÃ¬nh áº£nh, Äang yÃªu">
                <a:extLst>
                  <a:ext uri="{FF2B5EF4-FFF2-40B4-BE49-F238E27FC236}">
                    <a16:creationId xmlns="" xmlns:a16="http://schemas.microsoft.com/office/drawing/2014/main" id="{1719D75D-42B3-4043-AD1F-FC8FE6896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438" b="90000" l="9217" r="90783">
                            <a14:foregroundMark x1="35484" y1="6875" x2="58986" y2="3438"/>
                            <a14:foregroundMark x1="58986" y1="3438" x2="76959" y2="12500"/>
                            <a14:foregroundMark x1="30415" y1="37188" x2="30876" y2="28750"/>
                            <a14:foregroundMark x1="89862" y1="31563" x2="90783" y2="31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28" y="471055"/>
                <a:ext cx="2066925" cy="30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E800599-D662-409A-ADDB-8C3101683432}"/>
                </a:ext>
              </a:extLst>
            </p:cNvPr>
            <p:cNvSpPr txBox="1"/>
            <p:nvPr/>
          </p:nvSpPr>
          <p:spPr>
            <a:xfrm flipH="1">
              <a:off x="1839046" y="2160818"/>
              <a:ext cx="35272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b/ Ph</a:t>
              </a:r>
              <a:r>
                <a:rPr lang="vi-VN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ơng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thức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biểu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đạt</a:t>
              </a:r>
              <a:endPara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9158EA5-22F0-40B9-AEFC-310C5D085348}"/>
              </a:ext>
            </a:extLst>
          </p:cNvPr>
          <p:cNvSpPr/>
          <p:nvPr/>
        </p:nvSpPr>
        <p:spPr>
          <a:xfrm>
            <a:off x="1169407" y="381118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SG" sz="320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E45CF8E5-302D-4775-B665-102D1004F545}"/>
              </a:ext>
            </a:extLst>
          </p:cNvPr>
          <p:cNvSpPr/>
          <p:nvPr/>
        </p:nvSpPr>
        <p:spPr>
          <a:xfrm>
            <a:off x="2290615" y="454567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SG" sz="320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67BACBE-54B8-482B-A34A-351F8578A1B6}"/>
              </a:ext>
            </a:extLst>
          </p:cNvPr>
          <p:cNvSpPr/>
          <p:nvPr/>
        </p:nvSpPr>
        <p:spPr>
          <a:xfrm>
            <a:off x="3453386" y="381118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SG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880AF0C-9474-4D25-84C0-971665163856}"/>
              </a:ext>
            </a:extLst>
          </p:cNvPr>
          <p:cNvGrpSpPr/>
          <p:nvPr/>
        </p:nvGrpSpPr>
        <p:grpSpPr>
          <a:xfrm>
            <a:off x="6447992" y="505691"/>
            <a:ext cx="4903499" cy="5846618"/>
            <a:chOff x="6447992" y="406400"/>
            <a:chExt cx="4903499" cy="584661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B9990070-D747-43BC-AD15-5762954FABBC}"/>
                </a:ext>
              </a:extLst>
            </p:cNvPr>
            <p:cNvGrpSpPr/>
            <p:nvPr/>
          </p:nvGrpSpPr>
          <p:grpSpPr>
            <a:xfrm>
              <a:off x="6447992" y="406400"/>
              <a:ext cx="4903499" cy="5846618"/>
              <a:chOff x="462828" y="471055"/>
              <a:chExt cx="4903499" cy="5846618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93698080-275F-47FF-B07D-1A1386994F20}"/>
                  </a:ext>
                </a:extLst>
              </p:cNvPr>
              <p:cNvSpPr/>
              <p:nvPr/>
            </p:nvSpPr>
            <p:spPr>
              <a:xfrm>
                <a:off x="840509" y="1995055"/>
                <a:ext cx="4525818" cy="432261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pic>
            <p:nvPicPr>
              <p:cNvPr id="8" name="Picture 2" descr="Pháº¡m Hoan: CÄ NGHá» NGHIá»P 2014 | QuÃ¢n Äá»i, HÃ¬nh áº£nh, Äang yÃªu">
                <a:extLst>
                  <a:ext uri="{FF2B5EF4-FFF2-40B4-BE49-F238E27FC236}">
                    <a16:creationId xmlns="" xmlns:a16="http://schemas.microsoft.com/office/drawing/2014/main" id="{E228741E-F2BF-4F3B-9D83-3B861A6C14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438" b="90000" l="9217" r="90783">
                            <a14:foregroundMark x1="35484" y1="6875" x2="58986" y2="3438"/>
                            <a14:foregroundMark x1="58986" y1="3438" x2="76959" y2="12500"/>
                            <a14:foregroundMark x1="30415" y1="37188" x2="30876" y2="28750"/>
                            <a14:foregroundMark x1="89862" y1="31563" x2="90783" y2="31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28" y="471055"/>
                <a:ext cx="2066925" cy="30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945DDF8-05CA-447E-8186-1D0926A26B8C}"/>
                </a:ext>
              </a:extLst>
            </p:cNvPr>
            <p:cNvSpPr txBox="1"/>
            <p:nvPr/>
          </p:nvSpPr>
          <p:spPr>
            <a:xfrm flipH="1">
              <a:off x="7880783" y="2540552"/>
              <a:ext cx="3470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c/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Đề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tài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chủ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đề</a:t>
              </a:r>
              <a:endPara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6FF2CF4-4D3C-4C6D-98D7-89B829A8AA9B}"/>
              </a:ext>
            </a:extLst>
          </p:cNvPr>
          <p:cNvSpPr/>
          <p:nvPr/>
        </p:nvSpPr>
        <p:spPr>
          <a:xfrm>
            <a:off x="7107382" y="3482109"/>
            <a:ext cx="396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đồng chí, đồng đội thắm thiết, sâu nặng của những người lính cách mạng dựa trên cơ sở cùng chung cảnh ngộ và lí tưởng chiến đấu. 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abstract watercolor background ai, eps file | free graphics |  UIHere">
            <a:extLst>
              <a:ext uri="{FF2B5EF4-FFF2-40B4-BE49-F238E27FC236}">
                <a16:creationId xmlns="" xmlns:a16="http://schemas.microsoft.com/office/drawing/2014/main" id="{8EA3EE6D-E3D1-4909-8363-3E3399CA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2F8945-A7C6-4919-8A0F-435B05E0DEBC}"/>
              </a:ext>
            </a:extLst>
          </p:cNvPr>
          <p:cNvSpPr txBox="1"/>
          <p:nvPr/>
        </p:nvSpPr>
        <p:spPr>
          <a:xfrm>
            <a:off x="471055" y="1145310"/>
            <a:ext cx="1124989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quen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thuộc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n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cày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sỏi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;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miệng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buốt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…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lộ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hội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gắn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cộng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sức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nghèo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khổ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(Theo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Phê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3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2004)</a:t>
            </a:r>
            <a:endParaRPr lang="en-SG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0B1F445-9891-4E9C-AAAF-81E79009BBD3}"/>
              </a:ext>
            </a:extLst>
          </p:cNvPr>
          <p:cNvSpPr txBox="1"/>
          <p:nvPr/>
        </p:nvSpPr>
        <p:spPr>
          <a:xfrm>
            <a:off x="471055" y="214698"/>
            <a:ext cx="1124989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abstract watercolor background ai, eps file | free graphics |  UIHere">
            <a:extLst>
              <a:ext uri="{FF2B5EF4-FFF2-40B4-BE49-F238E27FC236}">
                <a16:creationId xmlns="" xmlns:a16="http://schemas.microsoft.com/office/drawing/2014/main" id="{8EA3EE6D-E3D1-4909-8363-3E3399CA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2F8945-A7C6-4919-8A0F-435B05E0DEBC}"/>
              </a:ext>
            </a:extLst>
          </p:cNvPr>
          <p:cNvSpPr txBox="1"/>
          <p:nvPr/>
        </p:nvSpPr>
        <p:spPr>
          <a:xfrm>
            <a:off x="471055" y="1225418"/>
            <a:ext cx="1124989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thường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xuyên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lớn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ngay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dấu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nghiệp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son,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dàn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lẫn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(Theo vanvn.net)</a:t>
            </a:r>
            <a:endParaRPr lang="en-SG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0B1F445-9891-4E9C-AAAF-81E79009BBD3}"/>
              </a:ext>
            </a:extLst>
          </p:cNvPr>
          <p:cNvSpPr txBox="1"/>
          <p:nvPr/>
        </p:nvSpPr>
        <p:spPr>
          <a:xfrm>
            <a:off x="471055" y="214698"/>
            <a:ext cx="1124989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2D33FA5-7C01-42B4-9CC2-FF3073D1D6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868720"/>
              </p:ext>
            </p:extLst>
          </p:nvPr>
        </p:nvGraphicFramePr>
        <p:xfrm>
          <a:off x="1014332" y="1109272"/>
          <a:ext cx="9628684" cy="510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EE4C7640-DBDE-4AEB-8B3E-5F9AA98B5659}"/>
              </a:ext>
            </a:extLst>
          </p:cNvPr>
          <p:cNvSpPr txBox="1"/>
          <p:nvPr/>
        </p:nvSpPr>
        <p:spPr>
          <a:xfrm>
            <a:off x="569190" y="462941"/>
            <a:ext cx="290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3/ BỐ CỤC</a:t>
            </a:r>
          </a:p>
        </p:txBody>
      </p:sp>
    </p:spTree>
    <p:extLst>
      <p:ext uri="{BB962C8B-B14F-4D97-AF65-F5344CB8AC3E}">
        <p14:creationId xmlns:p14="http://schemas.microsoft.com/office/powerpoint/2010/main" val="42492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37BA1B-FE01-43E0-BF4C-883985073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0E37BA1B-FE01-43E0-BF4C-883985073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ED1B28-093A-422A-9A9E-1D659C647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23ED1B28-093A-422A-9A9E-1D659C647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19F0E-A44B-4B70-BE02-E0698D848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9FA19F0E-A44B-4B70-BE02-E0698D8486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A9B507-3EB9-4737-897A-97A628FD6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FDA9B507-3EB9-4737-897A-97A628FD65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556BA6-D448-44AE-9551-C634C6082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68556BA6-D448-44AE-9551-C634C60823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484A38-3652-4889-9E71-ADEE8777B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21484A38-3652-4889-9E71-ADEE8777B5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319F24-389E-4525-B029-EEA088FBC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CA319F24-389E-4525-B029-EEA088FBC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=""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56375"/>
            <a:ext cx="107973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II.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Đọc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văn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bản</a:t>
            </a:r>
            <a:endParaRPr lang="en-SG" sz="11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=""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1. 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Cơ sở của tình đồng chí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8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ảnh, ngoài trời, văn bản, người&#10;&#10;Mô tả được tạo với mức tin cậy rất cao">
            <a:extLst>
              <a:ext uri="{FF2B5EF4-FFF2-40B4-BE49-F238E27FC236}">
                <a16:creationId xmlns="" xmlns:a16="http://schemas.microsoft.com/office/drawing/2014/main" id="{67B29560-E7F3-4242-9936-DC2864023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r="19998" b="-4"/>
          <a:stretch/>
        </p:blipFill>
        <p:spPr>
          <a:xfrm>
            <a:off x="20" y="10"/>
            <a:ext cx="2917436" cy="340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hỗ dành sẵn cho Nội dung 4">
            <a:extLst>
              <a:ext uri="{FF2B5EF4-FFF2-40B4-BE49-F238E27FC236}">
                <a16:creationId xmlns="" xmlns:a16="http://schemas.microsoft.com/office/drawing/2014/main" id="{4C6C5687-DC95-4D49-93F4-1C1DF749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33002" b="-3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ngoài trời, người, bầu trời, cây&#10;&#10;Mô tả được tạo với mức tin cậy rất cao">
            <a:extLst>
              <a:ext uri="{FF2B5EF4-FFF2-40B4-BE49-F238E27FC236}">
                <a16:creationId xmlns="" xmlns:a16="http://schemas.microsoft.com/office/drawing/2014/main" id="{EC936131-91BF-48F5-BB23-32A05141A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" b="2"/>
          <a:stretch/>
        </p:blipFill>
        <p:spPr>
          <a:xfrm>
            <a:off x="20" y="3494314"/>
            <a:ext cx="5926333" cy="336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ontent Placeholder 13">
            <a:extLst>
              <a:ext uri="{FF2B5EF4-FFF2-40B4-BE49-F238E27FC236}">
                <a16:creationId xmlns="" xmlns:a16="http://schemas.microsoft.com/office/drawing/2014/main" id="{9F284A49-15BD-4B65-B1EC-9A5A73C87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353" y="656874"/>
            <a:ext cx="6365966" cy="405079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vi-VN" sz="5400" dirty="0" err="1">
                <a:latin typeface="#9Slide05 SVNDarleston" panose="02000000000000000000" pitchFamily="2" charset="0"/>
              </a:rPr>
              <a:t>Quê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hương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anh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nước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mặn</a:t>
            </a:r>
            <a:r>
              <a:rPr lang="en-US" altLang="vi-VN" sz="5400" dirty="0">
                <a:latin typeface="#9Slide05 SVNDarleston" panose="02000000000000000000" pitchFamily="2" charset="0"/>
              </a:rPr>
              <a:t>,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đồng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chua</a:t>
            </a:r>
            <a:r>
              <a:rPr lang="en-US" altLang="vi-VN" sz="5400" dirty="0">
                <a:latin typeface="#9Slide05 SVNDarleston" panose="02000000000000000000" pitchFamily="2" charset="0"/>
              </a:rPr>
              <a:t/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Làng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nghèo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đất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cày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lên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sỏi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đá</a:t>
            </a:r>
            <a:r>
              <a:rPr lang="en-US" altLang="vi-VN" sz="5400" dirty="0">
                <a:latin typeface="#9Slide05 SVNDarleston" panose="02000000000000000000" pitchFamily="2" charset="0"/>
              </a:rPr>
              <a:t>.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>
                <a:latin typeface="#9Slide05 SVNDarleston" panose="02000000000000000000" pitchFamily="2" charset="0"/>
              </a:rPr>
              <a:t>Anh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với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người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xa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lạ</a:t>
            </a:r>
            <a:r>
              <a:rPr lang="en-US" altLang="vi-VN" sz="5400" dirty="0">
                <a:latin typeface="#9Slide05 SVNDarleston" panose="02000000000000000000" pitchFamily="2" charset="0"/>
              </a:rPr>
              <a:t/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Tự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phương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trời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chẳng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hẹn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quen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nhau</a:t>
            </a:r>
            <a:r>
              <a:rPr lang="en-US" altLang="vi-VN" sz="5400" dirty="0">
                <a:latin typeface="#9Slide05 SVNDarleston" panose="02000000000000000000" pitchFamily="2" charset="0"/>
              </a:rPr>
              <a:t>,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dirty="0">
                <a:latin typeface="#9Slide05 SVNDarleston" panose="02000000000000000000" pitchFamily="2" charset="0"/>
              </a:rPr>
              <a:t>,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sát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dirty="0">
                <a:latin typeface="#9Slide05 SVNDarleston" panose="02000000000000000000" pitchFamily="2" charset="0"/>
              </a:rPr>
              <a:t>,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Đêm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rét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chung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chăn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thành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tri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kỉ</a:t>
            </a:r>
            <a:r>
              <a:rPr lang="en-US" altLang="vi-VN" sz="5400" dirty="0">
                <a:latin typeface="#9Slide05 SVNDarleston" panose="02000000000000000000" pitchFamily="2" charset="0"/>
              </a:rPr>
              <a:t>.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Đồng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chí</a:t>
            </a:r>
            <a:r>
              <a:rPr lang="en-US" altLang="vi-VN" sz="5400" dirty="0">
                <a:latin typeface="#9Slide05 SVNDarleston" panose="02000000000000000000" pitchFamily="2" charset="0"/>
              </a:rPr>
              <a:t> !</a:t>
            </a:r>
          </a:p>
          <a:p>
            <a:pPr>
              <a:lnSpc>
                <a:spcPct val="100000"/>
              </a:lnSpc>
            </a:pPr>
            <a:endParaRPr lang="en-US" sz="4400" dirty="0">
              <a:solidFill>
                <a:srgbClr val="0000FF"/>
              </a:solidFill>
              <a:latin typeface="#9Slide05 SVNDarlest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0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75488" y="377952"/>
            <a:ext cx="11283696" cy="535305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80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altLang="en-US" sz="2800" b="1" i="1" smtClean="0">
                <a:latin typeface="Times New Roman" panose="02020603050405020304" pitchFamily="18" charset="0"/>
              </a:rPr>
              <a:t>Quê hương anh nước mặn đồng chua</a:t>
            </a:r>
            <a:endParaRPr lang="en-US" altLang="en-US" sz="2800" b="1" i="1" smtClean="0"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800" b="1" i="1">
                <a:latin typeface="Times New Roman" panose="02020603050405020304" pitchFamily="18" charset="0"/>
              </a:rPr>
              <a:t>	</a:t>
            </a:r>
            <a:r>
              <a:rPr lang="en-US" altLang="en-US" sz="2800" b="1" i="1" smtClean="0">
                <a:latin typeface="Times New Roman" panose="02020603050405020304" pitchFamily="18" charset="0"/>
              </a:rPr>
              <a:t>			</a:t>
            </a:r>
            <a:r>
              <a:rPr lang="vi-VN" altLang="en-US" sz="2800" b="1" i="1" smtClean="0">
                <a:latin typeface="Times New Roman" panose="02020603050405020304" pitchFamily="18" charset="0"/>
              </a:rPr>
              <a:t>Làng tôi nghèo đất cày lên sỏi đá.</a:t>
            </a:r>
            <a:endParaRPr lang="en-US" altLang="en-US" sz="2800" b="1" i="1" smtClean="0"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782673"/>
              </p:ext>
            </p:extLst>
          </p:nvPr>
        </p:nvGraphicFramePr>
        <p:xfrm>
          <a:off x="649224" y="1414272"/>
          <a:ext cx="10972799" cy="405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024"/>
                <a:gridCol w="7351775"/>
              </a:tblGrid>
              <a:tr h="12181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quê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8574" marR="68574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00295">
                <a:tc>
                  <a:txBody>
                    <a:bodyPr/>
                    <a:lstStyle/>
                    <a:p>
                      <a:r>
                        <a:rPr lang="en-US" sz="2800" b="1" i="0" dirty="0" err="1"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8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8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lang="en-US" sz="28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sz="28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endParaRPr lang="en-US" sz="28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b="1" i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Giọng</a:t>
                      </a:r>
                      <a:r>
                        <a:rPr lang="en-US" sz="28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8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 :</a:t>
                      </a:r>
                      <a:endParaRPr lang="en-US" sz="2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8574" marR="68574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55064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8574" marR="68574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31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669098" y="158496"/>
            <a:ext cx="8907462" cy="957072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en-US" sz="2400" b="1" i="1" smtClean="0">
                <a:latin typeface="Times New Roman" panose="02020603050405020304" pitchFamily="18" charset="0"/>
              </a:rPr>
              <a:t>Quê hương anh nước mặn đồng chua</a:t>
            </a: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en-US" sz="2400" b="1" i="1" smtClean="0">
                <a:latin typeface="Times New Roman" panose="02020603050405020304" pitchFamily="18" charset="0"/>
              </a:rPr>
              <a:t>Làng tôi nghèo đất cày lên sỏi đá.</a:t>
            </a:r>
            <a:endParaRPr lang="en-US" altLang="en-US" sz="2400" b="1" i="1" smtClean="0">
              <a:latin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317872"/>
              </p:ext>
            </p:extLst>
          </p:nvPr>
        </p:nvGraphicFramePr>
        <p:xfrm>
          <a:off x="366681" y="1115568"/>
          <a:ext cx="11512296" cy="5326380"/>
        </p:xfrm>
        <a:graphic>
          <a:graphicData uri="http://schemas.openxmlformats.org/drawingml/2006/table">
            <a:tbl>
              <a:tblPr/>
              <a:tblGrid>
                <a:gridCol w="3446203"/>
                <a:gridCol w="8066093"/>
              </a:tblGrid>
              <a:tr h="1498600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nào  trong hai câu thơ  giới thiệu về quê hương của các anh: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>
                      <a:lvl1pPr marL="285750" indent="-28575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0" marR="0" lvl="0" indent="-2857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mặn đồng chua: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đất nhiễm mặn ven biển, đất xấu khó trồng trọt.</a:t>
                      </a:r>
                    </a:p>
                    <a:p>
                      <a:pPr marL="285750" marR="0" lvl="0" indent="-2857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cày lên sỏi đá: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đồi núi trung du đá sỏi , đất bạc màu khó canh tác.</a:t>
                      </a:r>
                    </a:p>
                    <a:p>
                      <a:pPr marL="285750" marR="0" lvl="0" indent="-28575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anose="02020603050405020304" pitchFamily="18" charset="0"/>
                        </a:rPr>
                        <a:t>là những vùng đất nghèo, cằn cỗi, xác xơ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Calibri Light" panose="020F0302020204030204" pitchFamily="34" charset="0"/>
                        </a:rPr>
                        <a:t>.</a:t>
                      </a: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Open Sans" panose="020B0606030504020204" pitchFamily="34" charset="0"/>
                        </a:rPr>
                        <a:t> 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</a:tr>
              <a:tr h="17145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nghệ thuật: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thơ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dụng thành ngữ: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giàu sức gợi tả, biểu cảm.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Nghệ thuật đối xứng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sóng đôi) :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quê hương anh   -    làng tôi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nước mặn đồng chua  -  nghèo đất cày lên sỏi đá.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Giọng thơ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như lời kể chuyện, thủ thỉ, tâm tình…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</a:tr>
              <a:tr h="969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nguồn gốc xuất thân: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Họ cùng chung nguồn gốc xuất thân – cùng chung giai cấp - cùng chung cảnh ngộ.( người nông dân chân lấm tay bùn  khoác áo lính ra trận)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72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76400" y="1905000"/>
            <a:ext cx="876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-&gt;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”-&gt;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cằn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-&gt;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7010400" y="685800"/>
            <a:ext cx="3048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43800" y="762000"/>
            <a:ext cx="24384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8400" y="5257801"/>
            <a:ext cx="82296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iêu đề 1">
            <a:extLst>
              <a:ext uri="{FF2B5EF4-FFF2-40B4-BE49-F238E27FC236}">
                <a16:creationId xmlns="" xmlns:a16="http://schemas.microsoft.com/office/drawing/2014/main" id="{16165FFB-68D8-49CC-8BD9-AC3526A1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62000"/>
            <a:ext cx="8954024" cy="1454051"/>
          </a:xfrm>
        </p:spPr>
        <p:txBody>
          <a:bodyPr>
            <a:noAutofit/>
          </a:bodyPr>
          <a:lstStyle/>
          <a:p>
            <a:r>
              <a:rPr lang="en-US" altLang="vi-VN" sz="4000" dirty="0" err="1">
                <a:latin typeface="#9Slide05 SVNDarleston" panose="02000000000000000000" pitchFamily="2" charset="0"/>
              </a:rPr>
              <a:t>Quê</a:t>
            </a:r>
            <a:r>
              <a:rPr lang="en-US" altLang="vi-VN" sz="4000" dirty="0">
                <a:latin typeface="#9Slide05 SVNDarleston" panose="02000000000000000000" pitchFamily="2" charset="0"/>
              </a:rPr>
              <a:t> </a:t>
            </a:r>
            <a:r>
              <a:rPr lang="en-US" altLang="vi-VN" sz="4000" dirty="0" err="1">
                <a:latin typeface="#9Slide05 SVNDarleston" panose="02000000000000000000" pitchFamily="2" charset="0"/>
              </a:rPr>
              <a:t>hương</a:t>
            </a:r>
            <a:r>
              <a:rPr lang="en-US" altLang="vi-VN" sz="4000" dirty="0">
                <a:latin typeface="#9Slide05 SVNDarleston" panose="02000000000000000000" pitchFamily="2" charset="0"/>
              </a:rPr>
              <a:t> </a:t>
            </a:r>
            <a:r>
              <a:rPr lang="en-US" altLang="vi-VN" sz="4000" dirty="0" err="1">
                <a:latin typeface="#9Slide05 SVNDarleston" panose="02000000000000000000" pitchFamily="2" charset="0"/>
              </a:rPr>
              <a:t>anh</a:t>
            </a:r>
            <a:r>
              <a:rPr lang="en-US" altLang="vi-VN" sz="4000" dirty="0">
                <a:latin typeface="#9Slide05 SVNDarleston" panose="020000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nước</a:t>
            </a:r>
            <a:r>
              <a:rPr lang="en-US" altLang="vi-VN" sz="4000" b="1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mặn</a:t>
            </a:r>
            <a:r>
              <a:rPr lang="en-US" altLang="vi-VN" sz="4000" b="1" dirty="0">
                <a:solidFill>
                  <a:srgbClr val="FF0000"/>
                </a:solidFill>
                <a:latin typeface="#9Slide05 SVNDarleston" panose="02000000000000000000" pitchFamily="2" charset="0"/>
              </a:rPr>
              <a:t>, </a:t>
            </a:r>
            <a:r>
              <a:rPr lang="en-US" altLang="vi-VN" sz="4000" b="1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đồng</a:t>
            </a:r>
            <a:r>
              <a:rPr lang="en-US" altLang="vi-VN" sz="4000" b="1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chua</a:t>
            </a:r>
            <a:r>
              <a:rPr lang="en-US" altLang="vi-VN" sz="4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/>
            </a:r>
            <a:br>
              <a:rPr lang="en-US" altLang="vi-VN" sz="4000" dirty="0">
                <a:solidFill>
                  <a:srgbClr val="FF0000"/>
                </a:solidFill>
                <a:latin typeface="#9Slide05 SVNDarleston" panose="02000000000000000000" pitchFamily="2" charset="0"/>
              </a:rPr>
            </a:br>
            <a:r>
              <a:rPr lang="en-US" altLang="vi-VN" sz="4000" dirty="0" err="1">
                <a:latin typeface="#9Slide05 SVNDarleston" panose="02000000000000000000" pitchFamily="2" charset="0"/>
              </a:rPr>
              <a:t>Làng</a:t>
            </a:r>
            <a:r>
              <a:rPr lang="en-US" altLang="vi-VN" sz="4000" dirty="0">
                <a:latin typeface="#9Slide05 SVNDarleston" panose="02000000000000000000" pitchFamily="2" charset="0"/>
              </a:rPr>
              <a:t> </a:t>
            </a:r>
            <a:r>
              <a:rPr lang="en-US" altLang="vi-VN" sz="40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4000" dirty="0">
                <a:latin typeface="#9Slide05 SVNDarleston" panose="02000000000000000000" pitchFamily="2" charset="0"/>
              </a:rPr>
              <a:t> </a:t>
            </a:r>
            <a:r>
              <a:rPr lang="en-US" altLang="vi-VN" sz="4000" dirty="0" err="1">
                <a:latin typeface="#9Slide05 SVNDarleston" panose="02000000000000000000" pitchFamily="2" charset="0"/>
              </a:rPr>
              <a:t>nghèo</a:t>
            </a:r>
            <a:r>
              <a:rPr lang="en-US" altLang="vi-VN" sz="4000" dirty="0">
                <a:latin typeface="#9Slide05 SVNDarleston" panose="020000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đất</a:t>
            </a:r>
            <a:r>
              <a:rPr lang="en-US" altLang="vi-VN" sz="4000" b="1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cày</a:t>
            </a:r>
            <a:r>
              <a:rPr lang="en-US" altLang="vi-VN" sz="4000" b="1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lên</a:t>
            </a:r>
            <a:r>
              <a:rPr lang="en-US" altLang="vi-VN" sz="4000" b="1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sỏi</a:t>
            </a:r>
            <a:r>
              <a:rPr lang="en-US" altLang="vi-VN" sz="4000" b="1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đá</a:t>
            </a:r>
            <a:r>
              <a:rPr lang="en-US" altLang="vi-VN" sz="4000" b="1" dirty="0">
                <a:solidFill>
                  <a:srgbClr val="FF0000"/>
                </a:solidFill>
                <a:latin typeface="#9Slide05 SVNDarleston" panose="02000000000000000000" pitchFamily="2" charset="0"/>
              </a:rPr>
              <a:t>.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/>
            </a:r>
            <a:b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</a:br>
            <a:endParaRPr lang="en-BZ" sz="6000" dirty="0">
              <a:solidFill>
                <a:srgbClr val="FF0000"/>
              </a:solidFill>
              <a:latin typeface="#9Slide05 SVNDarlesto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56F5174-31D9-4DBB-AAB7-A1FD7BDB13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E113210-7872-481A-ADE6-3A05CCAF5E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62">
            <a:extLst>
              <a:ext uri="{FF2B5EF4-FFF2-40B4-BE49-F238E27FC236}">
                <a16:creationId xmlns="" xmlns:a16="http://schemas.microsoft.com/office/drawing/2014/main" id="{F9A95BEE-6BB1-4A28-A8E6-A34B2E42EF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B83BE5EE-0AF7-4B3C-8066-47CCD5BE4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3331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4A09BB6-36B7-4BD6-92CF-5D5CA58F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55" y="596342"/>
            <a:ext cx="7157594" cy="59533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55000" endA="50" endPos="85000" dist="29997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ĐỒNG CHÍ</a:t>
            </a:r>
          </a:p>
          <a:p>
            <a:pPr marL="0" indent="0" algn="ctr">
              <a:buNone/>
            </a:pPr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         -CHÍNH HỮU-</a:t>
            </a:r>
            <a:endParaRPr lang="vi-VN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BZ" sz="4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F752A1-5F4F-4816-89F4-91FA4E482FF0}"/>
              </a:ext>
            </a:extLst>
          </p:cNvPr>
          <p:cNvSpPr txBox="1"/>
          <p:nvPr/>
        </p:nvSpPr>
        <p:spPr>
          <a:xfrm>
            <a:off x="7553809" y="1725218"/>
            <a:ext cx="23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43,44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 descr="Ảnh có chứa ngoài trời, người, cỏ, con người&#10;&#10;Mô tả được tạo với mức tin cậy rất cao">
            <a:extLst>
              <a:ext uri="{FF2B5EF4-FFF2-40B4-BE49-F238E27FC236}">
                <a16:creationId xmlns="" xmlns:a16="http://schemas.microsoft.com/office/drawing/2014/main" id="{04D25B47-9294-47D1-9635-D5DD33E2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sp>
        <p:nvSpPr>
          <p:cNvPr id="3" name="TextBox 24">
            <a:extLst>
              <a:ext uri="{FF2B5EF4-FFF2-40B4-BE49-F238E27FC236}">
                <a16:creationId xmlns="" xmlns:a16="http://schemas.microsoft.com/office/drawing/2014/main" id="{5255B1F1-FDBC-4172-BBF6-1B4483236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321733"/>
            <a:ext cx="711084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Anh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với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tôi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xa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lạ</a:t>
            </a:r>
            <a:endParaRPr lang="en-US" altLang="en-US" sz="6000" dirty="0">
              <a:solidFill>
                <a:srgbClr val="FF0000"/>
              </a:solidFill>
              <a:latin typeface="#9Slide05 SVNDarleston" panose="02000000000000000000" pitchFamily="2" charset="0"/>
              <a:cs typeface="Times New Roman" pitchFamily="18" charset="0"/>
            </a:endParaRPr>
          </a:p>
          <a:p>
            <a:pPr algn="just"/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Tự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phương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trời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chẳng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hẹn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quen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nhau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sát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Đêm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rét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chung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chăn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thành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tri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kỷ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Đồng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chí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00187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914400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2057401"/>
            <a:ext cx="8305800" cy="11339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ight Brace 6"/>
          <p:cNvSpPr/>
          <p:nvPr/>
        </p:nvSpPr>
        <p:spPr>
          <a:xfrm>
            <a:off x="7315201" y="1066800"/>
            <a:ext cx="426719" cy="838200"/>
          </a:xfrm>
          <a:prstGeom prst="rightBrace">
            <a:avLst/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48600" y="1143000"/>
            <a:ext cx="24384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3429001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3962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”-&gt;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-&gt;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ight Arrow 12"/>
          <p:cNvSpPr/>
          <p:nvPr/>
        </p:nvSpPr>
        <p:spPr>
          <a:xfrm flipV="1">
            <a:off x="1752600" y="5867401"/>
            <a:ext cx="381000" cy="304799"/>
          </a:xfrm>
          <a:prstGeom prst="rightArrow">
            <a:avLst>
              <a:gd name="adj1" fmla="val 50000"/>
              <a:gd name="adj2" fmla="val 53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09800" y="5562601"/>
            <a:ext cx="8305800" cy="11339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6781800" y="3352800"/>
            <a:ext cx="38862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67300" y="1024859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8600" y="381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23746" y="15957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Right Brace 24"/>
          <p:cNvSpPr/>
          <p:nvPr/>
        </p:nvSpPr>
        <p:spPr>
          <a:xfrm>
            <a:off x="6400800" y="3429000"/>
            <a:ext cx="228600" cy="3810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1676400" y="24384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3" grpId="0" animBg="1"/>
      <p:bldP spid="18" grpId="0" animBg="1"/>
      <p:bldP spid="20" grpId="0" animBg="1"/>
      <p:bldP spid="22" grpId="0"/>
      <p:bldP spid="24" grpId="0"/>
      <p:bldP spid="25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609601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1295401"/>
            <a:ext cx="86868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438401"/>
            <a:ext cx="8382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28800" y="25908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620000" y="533400"/>
            <a:ext cx="304800" cy="6858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077200" y="304800"/>
            <a:ext cx="2362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335280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38100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Ã¢n Sá»±, QuÃ¢n Äá»i, NgÆ°á»i LÃ­nh, Äi Bá», VÅ© Trang">
            <a:extLst>
              <a:ext uri="{FF2B5EF4-FFF2-40B4-BE49-F238E27FC236}">
                <a16:creationId xmlns="" xmlns:a16="http://schemas.microsoft.com/office/drawing/2014/main" id="{330A0E3E-76AA-4E0F-AFE9-FB0156DF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5" b="29668"/>
          <a:stretch/>
        </p:blipFill>
        <p:spPr bwMode="auto">
          <a:xfrm>
            <a:off x="0" y="3829050"/>
            <a:ext cx="12192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>
            <a:extLst>
              <a:ext uri="{FF2B5EF4-FFF2-40B4-BE49-F238E27FC236}">
                <a16:creationId xmlns="" xmlns:a16="http://schemas.microsoft.com/office/drawing/2014/main" id="{CEA67C83-6286-48D0-A411-D15A77C5C2F8}"/>
              </a:ext>
            </a:extLst>
          </p:cNvPr>
          <p:cNvSpPr/>
          <p:nvPr/>
        </p:nvSpPr>
        <p:spPr>
          <a:xfrm>
            <a:off x="4776486" y="775504"/>
            <a:ext cx="879676" cy="29023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0FCA0C9-2902-40F8-B05F-76A23AAF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51076"/>
            <a:ext cx="49900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66C18F-A1B6-470B-9C85-DF1391CD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293" y="1793816"/>
            <a:ext cx="55558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Khẳng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3EC4C14-B50F-4EBE-8FC7-78409A61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184" y="3429000"/>
            <a:ext cx="5949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Nhịp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5E99B8F-69DC-4991-A5C0-F07831E26433}"/>
              </a:ext>
            </a:extLst>
          </p:cNvPr>
          <p:cNvSpPr txBox="1"/>
          <p:nvPr/>
        </p:nvSpPr>
        <p:spPr>
          <a:xfrm>
            <a:off x="284813" y="1641905"/>
            <a:ext cx="470691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50614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716B2F49-D0A9-4216-9A7F-E91116FFA838}"/>
              </a:ext>
            </a:extLst>
          </p:cNvPr>
          <p:cNvSpPr/>
          <p:nvPr/>
        </p:nvSpPr>
        <p:spPr>
          <a:xfrm>
            <a:off x="143712" y="751601"/>
            <a:ext cx="2880042" cy="215211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Tiến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trình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hình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thành</a:t>
            </a:r>
            <a:endParaRPr lang="en-SG" sz="4800" dirty="0">
              <a:solidFill>
                <a:srgbClr val="FF0000"/>
              </a:solidFill>
              <a:latin typeface="#9Slide05 SVNCallpedia Script" panose="02000506000000020002" pitchFamily="2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="" xmlns:a16="http://schemas.microsoft.com/office/drawing/2014/main" id="{30ED43F0-45C9-430D-98D8-741F91C7643D}"/>
              </a:ext>
            </a:extLst>
          </p:cNvPr>
          <p:cNvSpPr/>
          <p:nvPr/>
        </p:nvSpPr>
        <p:spPr>
          <a:xfrm>
            <a:off x="3062538" y="1108895"/>
            <a:ext cx="1458871" cy="144846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1268B80C-712A-4D9A-8F06-7849E6FB5A2B}"/>
              </a:ext>
            </a:extLst>
          </p:cNvPr>
          <p:cNvSpPr/>
          <p:nvPr/>
        </p:nvSpPr>
        <p:spPr>
          <a:xfrm>
            <a:off x="5057222" y="950381"/>
            <a:ext cx="2077555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ởng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E27DCA81-FA93-4E2A-AA25-FF77C88C0897}"/>
              </a:ext>
            </a:extLst>
          </p:cNvPr>
          <p:cNvSpPr/>
          <p:nvPr/>
        </p:nvSpPr>
        <p:spPr>
          <a:xfrm>
            <a:off x="7670590" y="950381"/>
            <a:ext cx="1593271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76B2D494-5A74-451F-86C2-94D6BF482475}"/>
              </a:ext>
            </a:extLst>
          </p:cNvPr>
          <p:cNvSpPr/>
          <p:nvPr/>
        </p:nvSpPr>
        <p:spPr>
          <a:xfrm>
            <a:off x="9799674" y="950381"/>
            <a:ext cx="1593271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B2FFD2F-EF37-4B79-BCC8-6DD92E545949}"/>
              </a:ext>
            </a:extLst>
          </p:cNvPr>
          <p:cNvSpPr/>
          <p:nvPr/>
        </p:nvSpPr>
        <p:spPr>
          <a:xfrm>
            <a:off x="143712" y="3056843"/>
            <a:ext cx="3014954" cy="181418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Nghệ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thuật</a:t>
            </a:r>
            <a:endParaRPr lang="en-SG" sz="4800" dirty="0">
              <a:solidFill>
                <a:srgbClr val="FF0000"/>
              </a:solidFill>
              <a:latin typeface="#9Slide05 SVNCallpedia Script" panose="02000506000000020002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752FB45-2E76-4AAB-A8F9-B7D754A61945}"/>
              </a:ext>
            </a:extLst>
          </p:cNvPr>
          <p:cNvSpPr/>
          <p:nvPr/>
        </p:nvSpPr>
        <p:spPr>
          <a:xfrm>
            <a:off x="2536745" y="2976518"/>
            <a:ext cx="3969327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Cấu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song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5569883-43BE-421D-AD2D-A8D7797E224C}"/>
              </a:ext>
            </a:extLst>
          </p:cNvPr>
          <p:cNvSpPr/>
          <p:nvPr/>
        </p:nvSpPr>
        <p:spPr>
          <a:xfrm>
            <a:off x="2969330" y="3776924"/>
            <a:ext cx="3657600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44D13EAB-E441-4279-AD4F-64C835BDD85C}"/>
              </a:ext>
            </a:extLst>
          </p:cNvPr>
          <p:cNvSpPr/>
          <p:nvPr/>
        </p:nvSpPr>
        <p:spPr>
          <a:xfrm>
            <a:off x="2396495" y="4632254"/>
            <a:ext cx="3969327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hoán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E41E8EED-B854-4CE6-B855-4154AE55C51C}"/>
              </a:ext>
            </a:extLst>
          </p:cNvPr>
          <p:cNvSpPr/>
          <p:nvPr/>
        </p:nvSpPr>
        <p:spPr>
          <a:xfrm>
            <a:off x="869430" y="5636302"/>
            <a:ext cx="1199213" cy="299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112FA1A-FBE7-4313-877E-E4AE49EDC68A}"/>
              </a:ext>
            </a:extLst>
          </p:cNvPr>
          <p:cNvSpPr/>
          <p:nvPr/>
        </p:nvSpPr>
        <p:spPr>
          <a:xfrm>
            <a:off x="2396495" y="5438483"/>
            <a:ext cx="9370785" cy="9952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chia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đấu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cội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keo</a:t>
            </a:r>
            <a:r>
              <a:rPr lang="en-US" sz="28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sơn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=""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2.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biểu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hiện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của tình đồng chí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170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A73BA07-083B-4820-AED7-49B2F128F3E4}"/>
              </a:ext>
            </a:extLst>
          </p:cNvPr>
          <p:cNvSpPr/>
          <p:nvPr/>
        </p:nvSpPr>
        <p:spPr>
          <a:xfrm>
            <a:off x="208345" y="81930"/>
            <a:ext cx="7384648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Ruộng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nương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cày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kệ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lung lay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Giếng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gốc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cơn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lạnh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run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trắng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mồ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rách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vá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Miệng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buốt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giày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nắm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2050" name="Picture 2" descr="Tranh sÆ¡n dáº§u vá»i cáº£nh quÃª hÆ°Æ¡ng trong tÃ¢m trÃ­ con ngÆ°á»i Viá»t Nam |">
            <a:extLst>
              <a:ext uri="{FF2B5EF4-FFF2-40B4-BE49-F238E27FC236}">
                <a16:creationId xmlns="" xmlns:a16="http://schemas.microsoft.com/office/drawing/2014/main" id="{3404AAB0-8FBE-494B-A309-CD3F0B96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09" y="311674"/>
            <a:ext cx="4667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 bÃ i viáº¿t">
            <a:extLst>
              <a:ext uri="{FF2B5EF4-FFF2-40B4-BE49-F238E27FC236}">
                <a16:creationId xmlns="" xmlns:a16="http://schemas.microsoft.com/office/drawing/2014/main" id="{CDDE33E8-715F-46F6-B0D5-009D34625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11" y="3330283"/>
            <a:ext cx="4701348" cy="31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1117600" y="321623"/>
            <a:ext cx="10363200" cy="1011231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Ruộng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nương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anh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gửi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bạn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thân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cày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nhà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không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mặc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kệ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gió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lung lay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5172" name="AutoShape 4"/>
          <p:cNvSpPr>
            <a:spLocks noGrp="1" noChangeArrowheads="1"/>
          </p:cNvSpPr>
          <p:nvPr>
            <p:ph type="title"/>
          </p:nvPr>
        </p:nvSpPr>
        <p:spPr>
          <a:xfrm>
            <a:off x="372390" y="3505200"/>
            <a:ext cx="11548820" cy="18288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bg2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2800" b="1" i="1" dirty="0" err="1">
                <a:latin typeface="Times New Roman" pitchFamily="18" charset="0"/>
              </a:rPr>
              <a:t>Từ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nào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đáng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chú</a:t>
            </a:r>
            <a:r>
              <a:rPr lang="en-US" sz="2800" b="1" i="1" dirty="0">
                <a:latin typeface="Times New Roman" pitchFamily="18" charset="0"/>
              </a:rPr>
              <a:t> ý </a:t>
            </a:r>
            <a:r>
              <a:rPr lang="en-US" sz="2800" b="1" i="1" dirty="0" err="1">
                <a:latin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hai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câu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thơ</a:t>
            </a:r>
            <a:r>
              <a:rPr lang="en-US" sz="2800" b="1" i="1" dirty="0">
                <a:latin typeface="Times New Roman" pitchFamily="18" charset="0"/>
              </a:rPr>
              <a:t>? </a:t>
            </a:r>
            <a:r>
              <a:rPr lang="en-US" sz="2800" b="1" i="1" dirty="0" err="1">
                <a:latin typeface="Times New Roman" pitchFamily="18" charset="0"/>
              </a:rPr>
              <a:t>Từ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ấy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đã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diễn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tả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được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điều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lính</a:t>
            </a:r>
            <a:r>
              <a:rPr lang="en-US" sz="2800" b="1" i="1" dirty="0">
                <a:latin typeface="Times New Roman" pitchFamily="18" charset="0"/>
              </a:rPr>
              <a:t>?</a:t>
            </a:r>
            <a:endParaRPr lang="en-US" b="1" i="1" dirty="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1727200" y="30480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</a:rPr>
              <a:t>  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35175" name="Line 7"/>
          <p:cNvSpPr>
            <a:spLocks noChangeShapeType="1"/>
          </p:cNvSpPr>
          <p:nvPr/>
        </p:nvSpPr>
        <p:spPr bwMode="auto">
          <a:xfrm>
            <a:off x="3378200" y="1159790"/>
            <a:ext cx="965200" cy="0"/>
          </a:xfrm>
          <a:prstGeom prst="line">
            <a:avLst/>
          </a:prstGeom>
          <a:noFill/>
          <a:ln w="38100" cap="sq">
            <a:solidFill>
              <a:srgbClr val="FF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1828799" y="1651890"/>
            <a:ext cx="85085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(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Mặc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kệ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bỏ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mặc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thờ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ơ…)</a:t>
            </a:r>
          </a:p>
          <a:p>
            <a:pPr eaLnBrk="1" hangingPunct="1"/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khoát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60220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0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/>
      <p:bldP spid="13517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727200" y="32766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</a:rPr>
              <a:t>  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40968" name="Text Box 9"/>
          <p:cNvSpPr txBox="1">
            <a:spLocks noChangeArrowheads="1"/>
          </p:cNvSpPr>
          <p:nvPr/>
        </p:nvSpPr>
        <p:spPr bwMode="auto">
          <a:xfrm>
            <a:off x="1117600" y="366828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 dirty="0" err="1">
                <a:latin typeface="Times New Roman" pitchFamily="18" charset="0"/>
              </a:rPr>
              <a:t>Giếng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nước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gốc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đa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người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ra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lính</a:t>
            </a:r>
            <a:endParaRPr lang="en-US" sz="2400" b="1" i="1" dirty="0">
              <a:latin typeface="Times New Roman" pitchFamily="18" charset="0"/>
            </a:endParaRPr>
          </a:p>
        </p:txBody>
      </p:sp>
      <p:sp>
        <p:nvSpPr>
          <p:cNvPr id="143370" name="AutoShape 10"/>
          <p:cNvSpPr>
            <a:spLocks noChangeArrowheads="1"/>
          </p:cNvSpPr>
          <p:nvPr/>
        </p:nvSpPr>
        <p:spPr bwMode="auto">
          <a:xfrm>
            <a:off x="467531" y="2109250"/>
            <a:ext cx="10846232" cy="16764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tx2"/>
                </a:solidFill>
              </a:rPr>
              <a:t>  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/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Qua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779" name="AutoShape 11"/>
          <p:cNvSpPr>
            <a:spLocks/>
          </p:cNvSpPr>
          <p:nvPr/>
        </p:nvSpPr>
        <p:spPr bwMode="auto">
          <a:xfrm rot="5319492">
            <a:off x="2706688" y="-434859"/>
            <a:ext cx="479425" cy="2844800"/>
          </a:xfrm>
          <a:prstGeom prst="rightBrace">
            <a:avLst>
              <a:gd name="adj1" fmla="val 111258"/>
              <a:gd name="adj2" fmla="val 50000"/>
            </a:avLst>
          </a:prstGeom>
          <a:noFill/>
          <a:ln w="12700" cap="sq">
            <a:solidFill>
              <a:srgbClr val="33CC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eaLnBrk="1" hangingPunct="1"/>
            <a:endParaRPr lang="en-US" sz="2400">
              <a:latin typeface=".VnTime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61999" y="1032774"/>
            <a:ext cx="61468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800" name="Text Box 32"/>
          <p:cNvSpPr txBox="1">
            <a:spLocks noChangeArrowheads="1"/>
          </p:cNvSpPr>
          <p:nvPr/>
        </p:nvSpPr>
        <p:spPr bwMode="auto">
          <a:xfrm>
            <a:off x="6908801" y="1205029"/>
            <a:ext cx="49199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129711" y="2035837"/>
            <a:ext cx="10698997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Ra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76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0" grpId="0" animBg="1"/>
      <p:bldP spid="143370" grpId="1" animBg="1"/>
      <p:bldP spid="32779" grpId="0" animBg="1"/>
      <p:bldP spid="32772" grpId="0"/>
      <p:bldP spid="32800" grpId="0"/>
      <p:bldP spid="327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Anh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tôi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biết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từng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cơn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ớn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lạnh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  <a:b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Sốt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run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vừng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trán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ướt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mồ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hôi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45412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1117598" y="3051875"/>
            <a:ext cx="10363200" cy="12954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900" b="1" i="1" dirty="0"/>
              <a:t>   </a:t>
            </a:r>
            <a:br>
              <a:rPr lang="en-US" sz="900" b="1" i="1" dirty="0"/>
            </a:br>
            <a:r>
              <a:rPr lang="en-US" sz="900" b="1" i="1" dirty="0"/>
              <a:t/>
            </a:r>
            <a:br>
              <a:rPr lang="en-US" sz="900" b="1" i="1" dirty="0"/>
            </a:br>
            <a:r>
              <a:rPr lang="en-US" sz="2400" b="1" i="1" dirty="0" err="1">
                <a:latin typeface="Times New Roman" pitchFamily="18" charset="0"/>
              </a:rPr>
              <a:t>Hai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câu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thơ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đã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diễn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tả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điều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gì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trong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cuộc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đời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người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lính</a:t>
            </a:r>
            <a:r>
              <a:rPr lang="en-US" sz="2400" b="1" i="1" dirty="0">
                <a:latin typeface="Times New Roman" pitchFamily="18" charset="0"/>
              </a:rPr>
              <a:t>? </a:t>
            </a: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1117598" y="1721014"/>
            <a:ext cx="100566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chịu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đựng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hạ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bệnh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tật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đó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cơn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sốt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rét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rừng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triền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miên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ấm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đội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mới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lính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chống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chọi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căn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bệnh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quá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ác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ấy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8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build="p" animBg="1"/>
      <p:bldP spid="145412" grpId="1" build="p" animBg="1"/>
      <p:bldP spid="1454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=""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56375"/>
            <a:ext cx="1079731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I.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Tìm</a:t>
            </a:r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chung</a:t>
            </a:r>
            <a:endParaRPr lang="en-SG" sz="13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637150" y="4415725"/>
            <a:ext cx="10363200" cy="12954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900" b="1" i="1" dirty="0"/>
              <a:t>   </a:t>
            </a:r>
            <a:br>
              <a:rPr lang="en-US" sz="900" b="1" i="1" dirty="0"/>
            </a:b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 Box 4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37150" y="542441"/>
            <a:ext cx="10273656" cy="37505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2400" i="1" dirty="0">
                <a:latin typeface="Times New Roman" pitchFamily="18" charset="0"/>
              </a:rPr>
              <a:t>“</a:t>
            </a:r>
            <a:r>
              <a:rPr lang="en-US" sz="2600" b="1" i="1" dirty="0" err="1">
                <a:latin typeface="Times New Roman" pitchFamily="18" charset="0"/>
              </a:rPr>
              <a:t>Áo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anh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rách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vai</a:t>
            </a:r>
            <a:r>
              <a:rPr lang="en-US" sz="2600" b="1" i="1" dirty="0">
                <a:latin typeface="Times New Roman" pitchFamily="18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n-US" sz="2600" b="1" i="1" dirty="0" err="1">
                <a:latin typeface="Times New Roman" pitchFamily="18" charset="0"/>
              </a:rPr>
              <a:t>Quần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tôi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có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vài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mảnh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vá</a:t>
            </a:r>
            <a:endParaRPr lang="en-US" sz="2600" b="1" i="1" dirty="0"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Chân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không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giày</a:t>
            </a:r>
            <a:r>
              <a:rPr lang="en-US" sz="2600" b="1" i="1" dirty="0">
                <a:latin typeface="Times New Roman" pitchFamily="18" charset="0"/>
              </a:rPr>
              <a:t>”</a:t>
            </a:r>
          </a:p>
          <a:p>
            <a:pPr>
              <a:buFont typeface="Wingdings" pitchFamily="2" charset="2"/>
              <a:buNone/>
            </a:pPr>
            <a:r>
              <a:rPr lang="en-US" sz="2600" b="1" i="1" dirty="0">
                <a:latin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None/>
            </a:pPr>
            <a:endParaRPr lang="en-US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0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1" dur="2000"/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build="p" animBg="1"/>
      <p:bldP spid="145412" grpI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117600" y="3886200"/>
            <a:ext cx="558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1219200" y="3733800"/>
            <a:ext cx="467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09599" y="387459"/>
            <a:ext cx="940230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400" b="1" i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b="1" i="1" u="sng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buốt</a:t>
            </a:r>
            <a:r>
              <a:rPr lang="en-US" sz="2400" b="1" i="1" u="sng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Biện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ẩn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dụ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chuyển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đổi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giác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tinh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thần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lạc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Họ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cười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trước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khó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khăn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gian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khổ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thiếu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thốn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endParaRPr lang="en-US" sz="2400" b="1" dirty="0">
              <a:solidFill>
                <a:srgbClr val="29292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491" name="AutoShape 11"/>
          <p:cNvSpPr>
            <a:spLocks noChangeArrowheads="1"/>
          </p:cNvSpPr>
          <p:nvPr/>
        </p:nvSpPr>
        <p:spPr bwMode="auto">
          <a:xfrm>
            <a:off x="711200" y="2895600"/>
            <a:ext cx="10363200" cy="12954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en-US" sz="1000" b="1" i="1" dirty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en-US" sz="10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10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093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  <p:bldP spid="148491" grpId="0" animBg="1"/>
      <p:bldP spid="14849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dong chi 24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2800" y="914400"/>
            <a:ext cx="5080000" cy="5638800"/>
          </a:xfrm>
        </p:spPr>
      </p:pic>
      <p:sp>
        <p:nvSpPr>
          <p:cNvPr id="151562" name="AutoShape 10"/>
          <p:cNvSpPr>
            <a:spLocks noChangeArrowheads="1"/>
          </p:cNvSpPr>
          <p:nvPr/>
        </p:nvSpPr>
        <p:spPr bwMode="auto">
          <a:xfrm>
            <a:off x="1" y="542441"/>
            <a:ext cx="5827362" cy="2734159"/>
          </a:xfrm>
          <a:prstGeom prst="cloudCallout">
            <a:avLst>
              <a:gd name="adj1" fmla="val 31583"/>
              <a:gd name="adj2" fmla="val -15019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58305" y="3362235"/>
            <a:ext cx="56877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sym typeface="Wingdings" pitchFamily="2" charset="2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45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3"/>
                </p:tgtEl>
              </p:cMediaNode>
            </p:video>
          </p:childTnLst>
        </p:cTn>
      </p:par>
    </p:tnLst>
    <p:bldLst>
      <p:bldP spid="151562" grpId="0" animBg="1"/>
      <p:bldP spid="151562" grpId="1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579114"/>
            <a:ext cx="10363200" cy="1143000"/>
          </a:xfrm>
        </p:spPr>
        <p:txBody>
          <a:bodyPr/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Anh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tôi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biết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từng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cơn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ớn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lạnh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  <a:b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Sốt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run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vừng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trán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ướt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mồ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hôi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812800" y="1443082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C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ùng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chịu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đựng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khổ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32" name="Text Box 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12800" y="1981201"/>
            <a:ext cx="10363200" cy="4114800"/>
          </a:xfrm>
          <a:noFill/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 dirty="0">
                <a:latin typeface="Times New Roman" pitchFamily="18" charset="0"/>
              </a:rPr>
              <a:t>“</a:t>
            </a:r>
            <a:r>
              <a:rPr lang="en-US" sz="2400" b="1" i="1" dirty="0" err="1">
                <a:latin typeface="Times New Roman" pitchFamily="18" charset="0"/>
              </a:rPr>
              <a:t>Áo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anh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rách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vai</a:t>
            </a:r>
            <a:r>
              <a:rPr lang="en-US" sz="2400" b="1" i="1" dirty="0">
                <a:latin typeface="Times New Roman" pitchFamily="18" charset="0"/>
              </a:rPr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b="1" i="1" dirty="0" err="1">
                <a:latin typeface="Times New Roman" pitchFamily="18" charset="0"/>
              </a:rPr>
              <a:t>Quần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tôi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có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vài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mảnh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vá</a:t>
            </a:r>
            <a:endParaRPr lang="en-US" sz="2400" b="1" i="1" dirty="0">
              <a:latin typeface="Times New Roman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Chân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không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giày</a:t>
            </a:r>
            <a:r>
              <a:rPr lang="en-US" sz="2400" b="1" i="1" dirty="0">
                <a:latin typeface="Times New Roman" pitchFamily="18" charset="0"/>
              </a:rPr>
              <a:t>”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792174" y="2319636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7" name="AutoShape 5"/>
          <p:cNvSpPr>
            <a:spLocks/>
          </p:cNvSpPr>
          <p:nvPr/>
        </p:nvSpPr>
        <p:spPr bwMode="auto">
          <a:xfrm>
            <a:off x="5185905" y="2069851"/>
            <a:ext cx="4064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 cap="sq">
            <a:solidFill>
              <a:srgbClr val="20234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2400">
              <a:latin typeface=".VnTime" pitchFamily="34" charset="0"/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117600" y="3886200"/>
            <a:ext cx="558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219200" y="3733800"/>
            <a:ext cx="467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989351" y="3573786"/>
            <a:ext cx="650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-“</a:t>
            </a:r>
            <a:r>
              <a:rPr lang="en-US" sz="2400" b="1" i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400" b="1" i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b="1" i="1" u="sng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buốt</a:t>
            </a:r>
            <a:r>
              <a:rPr lang="en-US" sz="2400" b="1" i="1" u="sng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55659" name="Text Box 11"/>
          <p:cNvSpPr txBox="1">
            <a:spLocks noChangeArrowheads="1"/>
          </p:cNvSpPr>
          <p:nvPr/>
        </p:nvSpPr>
        <p:spPr bwMode="auto">
          <a:xfrm>
            <a:off x="6096000" y="3524139"/>
            <a:ext cx="4572000" cy="4572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016000" y="4195357"/>
            <a:ext cx="1069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-“…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”:</a:t>
            </a:r>
            <a:r>
              <a:rPr lang="en-US" sz="2400" b="1" i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5044884" y="4114800"/>
            <a:ext cx="72487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41" name="Text Box 15"/>
          <p:cNvSpPr txBox="1">
            <a:spLocks noChangeArrowheads="1"/>
          </p:cNvSpPr>
          <p:nvPr/>
        </p:nvSpPr>
        <p:spPr bwMode="auto">
          <a:xfrm>
            <a:off x="1422400" y="6019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55664" name="Rectangle 16"/>
          <p:cNvSpPr>
            <a:spLocks noChangeArrowheads="1"/>
          </p:cNvSpPr>
          <p:nvPr/>
        </p:nvSpPr>
        <p:spPr bwMode="auto">
          <a:xfrm>
            <a:off x="254000" y="4914037"/>
            <a:ext cx="1168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AutoShape 5"/>
          <p:cNvSpPr>
            <a:spLocks/>
          </p:cNvSpPr>
          <p:nvPr/>
        </p:nvSpPr>
        <p:spPr bwMode="auto">
          <a:xfrm>
            <a:off x="5389105" y="823354"/>
            <a:ext cx="406400" cy="10668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 cap="sq">
            <a:solidFill>
              <a:srgbClr val="20234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2400">
              <a:latin typeface=".VnTime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2800" y="1037357"/>
            <a:ext cx="485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F04833-1B98-4F25-8BFB-405F0B07471B}"/>
              </a:ext>
            </a:extLst>
          </p:cNvPr>
          <p:cNvSpPr txBox="1"/>
          <p:nvPr/>
        </p:nvSpPr>
        <p:spPr>
          <a:xfrm>
            <a:off x="254000" y="21358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II/NHỮNG BIỂU HIỆN CỦA TÌNH ĐỒNG CHÍ </a:t>
            </a:r>
          </a:p>
        </p:txBody>
      </p:sp>
    </p:spTree>
    <p:extLst>
      <p:ext uri="{BB962C8B-B14F-4D97-AF65-F5344CB8AC3E}">
        <p14:creationId xmlns:p14="http://schemas.microsoft.com/office/powerpoint/2010/main" val="41196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5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  <p:bldP spid="33797" grpId="0" animBg="1"/>
      <p:bldP spid="33799" grpId="0"/>
      <p:bldP spid="155659" grpId="0"/>
      <p:bldP spid="35844" grpId="0"/>
      <p:bldP spid="35865" grpId="0"/>
      <p:bldP spid="155664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Ã¬nh áº£nh cÃ³ liÃªn quan">
            <a:extLst>
              <a:ext uri="{FF2B5EF4-FFF2-40B4-BE49-F238E27FC236}">
                <a16:creationId xmlns="" xmlns:a16="http://schemas.microsoft.com/office/drawing/2014/main" id="{4F34E340-7204-4183-B037-646CB8D7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 r="-1" b="-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C94062D-F2D3-41FF-BE4B-16B621D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2433304"/>
            <a:ext cx="6017172" cy="2619839"/>
          </a:xfrm>
        </p:spPr>
        <p:txBody>
          <a:bodyPr anchor="ctr">
            <a:noAutofit/>
          </a:bodyPr>
          <a:lstStyle/>
          <a:p>
            <a:pPr algn="ctr"/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Tây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Tiến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đoàn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binh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không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mọc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tóc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Quân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xanh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màu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lá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dữ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oai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hùm</a:t>
            </a:r>
            <a:endParaRPr lang="en-BZ" sz="36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(Quang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Dũng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)</a:t>
            </a:r>
          </a:p>
          <a:p>
            <a:pPr marL="0" indent="0" algn="ctr">
              <a:buNone/>
            </a:pPr>
            <a:endParaRPr lang="en-BZ" sz="36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algn="ctr"/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Giọt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giọt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mồ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hôi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rơi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Trên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má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anh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vàng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nghệ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Anh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vệ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quốc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quân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ơi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Sao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mà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yêu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anh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thế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(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Tố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Hữu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–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Cá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nước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22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=""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3.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Bức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tranh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đẹp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về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ng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ời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lính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86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ỗ dành sẵn cho Nội dung 4">
            <a:extLst>
              <a:ext uri="{FF2B5EF4-FFF2-40B4-BE49-F238E27FC236}">
                <a16:creationId xmlns="" xmlns:a16="http://schemas.microsoft.com/office/drawing/2014/main" id="{86E45847-06F1-435C-9CF2-CA5D9CA2F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r="2377"/>
          <a:stretch/>
        </p:blipFill>
        <p:spPr>
          <a:xfrm>
            <a:off x="16458" y="36518"/>
            <a:ext cx="6324601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9AE98B8-B73A-4724-B639-017087F923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4EC11178-2BAF-4130-9F0B-61B55BFA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059" y="1794627"/>
            <a:ext cx="6090986" cy="389238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Đêm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nay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rừng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hoang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sương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muối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Đứng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cạnh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nhau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chờ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giặc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tới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trăng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treo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endParaRPr lang="en-US" sz="5400" dirty="0">
              <a:latin typeface="#9Slide05 SVNDarlest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12800" y="80074"/>
            <a:ext cx="10363200" cy="1799126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Wingdings" pitchFamily="2" charset="2"/>
              <a:buNone/>
            </a:pP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Đêm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nay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rừng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hoang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sương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muối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70000"/>
              </a:lnSpc>
              <a:buFont typeface="Wingdings" pitchFamily="2" charset="2"/>
              <a:buNone/>
            </a:pP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Đứng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cạnh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bên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nhau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chờ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giặc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</a:rPr>
              <a:t>tới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70000"/>
              </a:lnSpc>
              <a:buFont typeface="Wingdings" pitchFamily="2" charset="2"/>
              <a:buNone/>
            </a:pPr>
            <a:endParaRPr lang="en-US" sz="2400" b="1" i="1" dirty="0"/>
          </a:p>
        </p:txBody>
      </p:sp>
      <p:sp>
        <p:nvSpPr>
          <p:cNvPr id="159748" name="AutoShape 4"/>
          <p:cNvSpPr>
            <a:spLocks noGrp="1" noChangeArrowheads="1"/>
          </p:cNvSpPr>
          <p:nvPr>
            <p:ph type="title"/>
          </p:nvPr>
        </p:nvSpPr>
        <p:spPr>
          <a:xfrm>
            <a:off x="914400" y="4332387"/>
            <a:ext cx="10363200" cy="19050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4000" dirty="0"/>
              <a:t>  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hoàn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tinh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thần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chiến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đấu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lính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1016000" y="1452996"/>
            <a:ext cx="1117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hoang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sương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muối</a:t>
            </a:r>
            <a:r>
              <a:rPr lang="en-US" sz="2400" dirty="0">
                <a:latin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</a:rPr>
              <a:t> u, </a:t>
            </a:r>
            <a:r>
              <a:rPr lang="en-US" sz="2400" dirty="0" err="1">
                <a:latin typeface="Times New Roman" pitchFamily="18" charset="0"/>
              </a:rPr>
              <a:t>hoang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vắng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lạnh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lẽo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khắc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nghiệt</a:t>
            </a:r>
            <a:r>
              <a:rPr lang="en-US" sz="2400" dirty="0">
                <a:latin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016000" y="2341560"/>
            <a:ext cx="1117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</a:rPr>
              <a:t>Chờ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sàng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họ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812800" y="2874961"/>
            <a:ext cx="1107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=&gt; </a:t>
            </a:r>
            <a:r>
              <a:rPr lang="en-US" sz="2400" dirty="0" err="1">
                <a:latin typeface="Times New Roman" pitchFamily="18" charset="0"/>
              </a:rPr>
              <a:t>Họ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ấm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72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9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nimBg="1"/>
      <p:bldP spid="159748" grpId="1" animBg="1"/>
      <p:bldP spid="159750" grpId="0"/>
      <p:bldP spid="15975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="" xmlns:a16="http://schemas.microsoft.com/office/drawing/2014/main" id="{526E0BFB-CDF1-4990-8C11-AC849311E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="" xmlns:a16="http://schemas.microsoft.com/office/drawing/2014/main" id="{0440871D-707D-470E-80A0-73D8BA310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432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="" xmlns:a16="http://schemas.microsoft.com/office/drawing/2014/main" id="{6069A1F8-9BEB-4786-9694-FC48B2D75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Sơ đồ 4">
            <a:extLst>
              <a:ext uri="{FF2B5EF4-FFF2-40B4-BE49-F238E27FC236}">
                <a16:creationId xmlns="" xmlns:a16="http://schemas.microsoft.com/office/drawing/2014/main" id="{B7CFF82D-27A4-4CB1-A74E-9A455C6A3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734499"/>
              </p:ext>
            </p:extLst>
          </p:nvPr>
        </p:nvGraphicFramePr>
        <p:xfrm>
          <a:off x="5499740" y="1255426"/>
          <a:ext cx="6692260" cy="3903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Rectangle 12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94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08000" y="116038"/>
            <a:ext cx="10363200" cy="127731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600" dirty="0">
                <a:latin typeface="Times New Roman" pitchFamily="18" charset="0"/>
              </a:rPr>
              <a:t> “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</a:rPr>
              <a:t>Đầu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</a:rPr>
              <a:t>súng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</a:rPr>
              <a:t>trăng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</a:rPr>
              <a:t>treo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  <a:p>
            <a:pPr>
              <a:buFont typeface="Wingdings" pitchFamily="2" charset="2"/>
              <a:buNone/>
            </a:pPr>
            <a:r>
              <a:rPr lang="en-US" sz="2600" b="1" dirty="0" err="1">
                <a:latin typeface="Times New Roman" pitchFamily="18" charset="0"/>
              </a:rPr>
              <a:t>Nghệ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thuật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ẩn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dụ</a:t>
            </a:r>
            <a:r>
              <a:rPr lang="en-US" sz="2600" b="1" dirty="0">
                <a:latin typeface="Times New Roman" pitchFamily="18" charset="0"/>
              </a:rPr>
              <a:t>: </a:t>
            </a:r>
            <a:r>
              <a:rPr lang="en-US" sz="2600" b="1" i="1" dirty="0" err="1">
                <a:latin typeface="Times New Roman" pitchFamily="18" charset="0"/>
              </a:rPr>
              <a:t>Đầu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súng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như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mảnh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trăng</a:t>
            </a:r>
            <a:r>
              <a:rPr lang="en-US" sz="2600" b="1" i="1" dirty="0">
                <a:latin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</a:rPr>
              <a:t>treo</a:t>
            </a:r>
            <a:endParaRPr lang="en-US" sz="2600" b="1" i="1" dirty="0">
              <a:latin typeface="Times New Roman" pitchFamily="18" charset="0"/>
            </a:endParaRP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162396" y="977858"/>
            <a:ext cx="528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+ Treo =&gt;</a:t>
            </a:r>
            <a:r>
              <a:rPr lang="en-US" sz="2400" dirty="0" err="1">
                <a:latin typeface="Times New Roman" pitchFamily="18" charset="0"/>
              </a:rPr>
              <a:t>Lơ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lửng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</a:rPr>
              <a:t>.  </a:t>
            </a:r>
            <a:r>
              <a:rPr lang="en-US" sz="2400" dirty="0" err="1">
                <a:latin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ngờ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đáo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162396" y="1808855"/>
            <a:ext cx="4513287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Súng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khốc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khổ</a:t>
            </a:r>
            <a:r>
              <a:rPr lang="en-US" sz="2400" dirty="0">
                <a:latin typeface="Times New Roman" pitchFamily="18" charset="0"/>
              </a:rPr>
              <a:t>, hi </a:t>
            </a:r>
            <a:r>
              <a:rPr lang="en-US" sz="2400" dirty="0" err="1">
                <a:latin typeface="Times New Roman" pitchFamily="18" charset="0"/>
              </a:rPr>
              <a:t>sinh</a:t>
            </a:r>
            <a:endParaRPr 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=&gt; </a:t>
            </a:r>
            <a:r>
              <a:rPr lang="en-US" sz="2400" b="1" dirty="0" err="1">
                <a:latin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khốc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liệt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675683" y="1808982"/>
            <a:ext cx="4513287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Trăng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</a:rPr>
              <a:t>Xa</a:t>
            </a:r>
            <a:endParaRPr 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- </a:t>
            </a:r>
            <a:r>
              <a:rPr lang="en-US" sz="2400" dirty="0" err="1">
                <a:latin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yên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lãng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mạn</a:t>
            </a:r>
            <a:r>
              <a:rPr lang="en-US" sz="2400" dirty="0">
                <a:latin typeface="Times New Roman" pitchFamily="18" charset="0"/>
              </a:rPr>
              <a:t>. - - </a:t>
            </a:r>
            <a:r>
              <a:rPr lang="en-US" sz="2400" dirty="0" err="1">
                <a:latin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=&gt;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mạn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60787" name="Text Box 19"/>
          <p:cNvSpPr txBox="1">
            <a:spLocks noChangeArrowheads="1"/>
          </p:cNvSpPr>
          <p:nvPr/>
        </p:nvSpPr>
        <p:spPr bwMode="auto">
          <a:xfrm>
            <a:off x="508000" y="4616040"/>
            <a:ext cx="11480800" cy="22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Symbol" pitchFamily="18" charset="2"/>
              <a:buNone/>
            </a:pP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Anh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tôi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súng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</a:rPr>
              <a:t>trăng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là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những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biểu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tượng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đẹp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đẽ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tình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đồng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chí</a:t>
            </a:r>
            <a:r>
              <a:rPr lang="en-US" sz="2400" i="1" dirty="0">
                <a:latin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</a:rPr>
              <a:t>Ngay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những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ngày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đầu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cuộc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kháng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chiến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còn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gian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khổ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thiếu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thốn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Chính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Hữu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đã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mơ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ước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vầng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trăng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hòa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bình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vầng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trăng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quê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hương</a:t>
            </a:r>
            <a:r>
              <a:rPr lang="en-US" sz="2400" i="1" dirty="0">
                <a:latin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</a:rPr>
              <a:t>Đó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là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hứng</a:t>
            </a:r>
            <a:r>
              <a:rPr lang="en-US" sz="2400" i="1" dirty="0">
                <a:latin typeface="Times New Roman" pitchFamily="18" charset="0"/>
              </a:rPr>
              <a:t> LÃNG MẠN CÁCH MẠNG( </a:t>
            </a:r>
            <a:r>
              <a:rPr lang="en-US" sz="2400" i="1" dirty="0" err="1">
                <a:latin typeface="Times New Roman" pitchFamily="18" charset="0"/>
              </a:rPr>
              <a:t>mơ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ước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trên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nền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tảng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thực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tế</a:t>
            </a:r>
            <a:r>
              <a:rPr lang="en-US" sz="2400" i="1" dirty="0">
                <a:latin typeface="Times New Roman" pitchFamily="18" charset="0"/>
              </a:rPr>
              <a:t>)</a:t>
            </a:r>
          </a:p>
        </p:txBody>
      </p:sp>
      <p:pic>
        <p:nvPicPr>
          <p:cNvPr id="8" name="Chỗ dành sẵn cho Nội dung 4" descr="Ảnh có chứa thiên nhiên, người, ngoài trời&#10;&#10;Mô tả được tạo với mức tin cậy cao">
            <a:extLst>
              <a:ext uri="{FF2B5EF4-FFF2-40B4-BE49-F238E27FC236}">
                <a16:creationId xmlns="" xmlns:a16="http://schemas.microsoft.com/office/drawing/2014/main" id="{16056BB4-18AD-4C60-B31C-9F3BFB6C9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855" b="1"/>
          <a:stretch/>
        </p:blipFill>
        <p:spPr>
          <a:xfrm>
            <a:off x="9297621" y="366360"/>
            <a:ext cx="2644087" cy="33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3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0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0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0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0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0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0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07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85" grpId="0" animBg="1"/>
      <p:bldP spid="1607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C20283-73E0-40EC-8AD8-057F581F6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8">
            <a:extLst>
              <a:ext uri="{FF2B5EF4-FFF2-40B4-BE49-F238E27FC236}">
                <a16:creationId xmlns="" xmlns:a16="http://schemas.microsoft.com/office/drawing/2014/main" id="{3FCC729B-E528-40C3-82D3-BA4375575E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6">
            <a:extLst>
              <a:ext uri="{FF2B5EF4-FFF2-40B4-BE49-F238E27FC236}">
                <a16:creationId xmlns="" xmlns:a16="http://schemas.microsoft.com/office/drawing/2014/main" id="{58F1FB8D-1842-4A04-998D-6CF047AB27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D367779-1511-40F4-A4A8-B2871825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374" y="428994"/>
            <a:ext cx="7862114" cy="1325563"/>
          </a:xfrm>
        </p:spPr>
        <p:txBody>
          <a:bodyPr>
            <a:normAutofit fontScale="90000"/>
          </a:bodyPr>
          <a:lstStyle/>
          <a:p>
            <a:r>
              <a:rPr lang="en-BZ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I/ TÌM HIỂU CHUNG</a:t>
            </a:r>
            <a:br>
              <a:rPr lang="en-BZ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BZ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BZ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/ </a:t>
            </a:r>
            <a:r>
              <a:rPr lang="en-BZ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BZ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BZ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br>
              <a:rPr lang="en-BZ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BZ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</a:t>
            </a:r>
            <a:r>
              <a:rPr lang="en-BZ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Hữu</a:t>
            </a:r>
            <a:r>
              <a:rPr lang="en-US" altLang="vi-VN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(1926- 2007)</a:t>
            </a:r>
            <a:endParaRPr lang="en-BZ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="" xmlns:a16="http://schemas.microsoft.com/office/drawing/2014/main" id="{02E79B66-95C6-442B-92BA-E37A366A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1144788"/>
            <a:ext cx="3425957" cy="4567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AB93FE1E-D39E-4905-851A-958543802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923" y="2183551"/>
            <a:ext cx="7161017" cy="4567942"/>
          </a:xfrm>
        </p:spPr>
        <p:txBody>
          <a:bodyPr>
            <a:normAutofit fontScale="92500" lnSpcReduction="10000"/>
          </a:bodyPr>
          <a:lstStyle/>
          <a:p>
            <a:pPr algn="just">
              <a:buClr>
                <a:schemeClr val="tx1"/>
              </a:buClr>
              <a:buFont typeface="Times New Roman" panose="02020603050405020304" pitchFamily="18" charset="0"/>
              <a:buChar char="-"/>
            </a:pP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Trần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Đắc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Tĩnh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/>
            </a:r>
            <a:b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1946,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nhập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đoàn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Thủ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quân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suốt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Mỹ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05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=""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10075"/>
            <a:ext cx="107973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>
                <a:solidFill>
                  <a:srgbClr val="FF0000"/>
                </a:solidFill>
                <a:latin typeface="#9Slide05 SVNBulgary" pitchFamily="2" charset="0"/>
              </a:rPr>
              <a:t>III. </a:t>
            </a:r>
            <a:r>
              <a:rPr lang="en-US" sz="13200" dirty="0" err="1">
                <a:solidFill>
                  <a:srgbClr val="FF0000"/>
                </a:solidFill>
                <a:latin typeface="#9Slide05 SVNBulgary" pitchFamily="2" charset="0"/>
              </a:rPr>
              <a:t>Tổng</a:t>
            </a:r>
            <a:r>
              <a:rPr lang="en-US" sz="13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200" dirty="0" err="1">
                <a:solidFill>
                  <a:srgbClr val="FF0000"/>
                </a:solidFill>
                <a:latin typeface="#9Slide05 SVNBulgary" pitchFamily="2" charset="0"/>
              </a:rPr>
              <a:t>kết</a:t>
            </a:r>
            <a:endParaRPr lang="en-SG" sz="132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89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0">
            <a:extLst>
              <a:ext uri="{FF2B5EF4-FFF2-40B4-BE49-F238E27FC236}">
                <a16:creationId xmlns="" xmlns:a16="http://schemas.microsoft.com/office/drawing/2014/main" id="{72547653-7EE5-447B-92CC-CE004DBC81D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11">
            <a:extLst>
              <a:ext uri="{FF2B5EF4-FFF2-40B4-BE49-F238E27FC236}">
                <a16:creationId xmlns="" xmlns:a16="http://schemas.microsoft.com/office/drawing/2014/main" id="{93FA8AB6-BD6E-4E71-BF3D-FB671E423C9A}"/>
              </a:ext>
            </a:extLst>
          </p:cNvPr>
          <p:cNvSpPr/>
          <p:nvPr/>
        </p:nvSpPr>
        <p:spPr>
          <a:xfrm>
            <a:off x="0" y="0"/>
            <a:ext cx="6096001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58AF8F1-DAE1-463C-9557-397678C43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80279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Nghệ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thuật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0122F3-A3F0-4250-AFA1-58E63975F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92" y="2169288"/>
            <a:ext cx="463276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AC9F3A-9FD8-4DA5-B102-0DB01912C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49" y="3819110"/>
            <a:ext cx="46588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bút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lãng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621AEC-63D6-4762-AF62-423E6C6EA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443" y="670900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Nội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 dung: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DC4FE1-66A1-4463-B869-BF0129E5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727" y="2357894"/>
            <a:ext cx="445914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ngợi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2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69671" y="296119"/>
            <a:ext cx="9510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biệp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284901"/>
              </p:ext>
            </p:extLst>
          </p:nvPr>
        </p:nvGraphicFramePr>
        <p:xfrm>
          <a:off x="258983" y="1040864"/>
          <a:ext cx="11674515" cy="557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51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393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040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3600" b="1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36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600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36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!”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than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nương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..”, 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giếng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46087"/>
              </p:ext>
            </p:extLst>
          </p:nvPr>
        </p:nvGraphicFramePr>
        <p:xfrm>
          <a:off x="0" y="0"/>
          <a:ext cx="12192000" cy="685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7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102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0196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3200" b="1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32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200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32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!”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than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nương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..”, 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giếng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CC3BEC-DA50-40E8-A8A7-9306F770633D}"/>
              </a:ext>
            </a:extLst>
          </p:cNvPr>
          <p:cNvSpPr txBox="1"/>
          <p:nvPr/>
        </p:nvSpPr>
        <p:spPr>
          <a:xfrm flipH="1">
            <a:off x="2916382" y="720437"/>
            <a:ext cx="931025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72C598-7F29-45AB-872B-473ABA478AA6}"/>
              </a:ext>
            </a:extLst>
          </p:cNvPr>
          <p:cNvSpPr txBox="1"/>
          <p:nvPr/>
        </p:nvSpPr>
        <p:spPr>
          <a:xfrm flipH="1">
            <a:off x="2916382" y="1716100"/>
            <a:ext cx="931025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3D237E-1B3B-48A7-BD23-B7CDBED8522F}"/>
              </a:ext>
            </a:extLst>
          </p:cNvPr>
          <p:cNvSpPr txBox="1"/>
          <p:nvPr/>
        </p:nvSpPr>
        <p:spPr>
          <a:xfrm flipH="1">
            <a:off x="2916381" y="2759806"/>
            <a:ext cx="9192491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8C6DBA-EF4B-4D1D-9AB0-3E0091E22ABE}"/>
              </a:ext>
            </a:extLst>
          </p:cNvPr>
          <p:cNvSpPr txBox="1"/>
          <p:nvPr/>
        </p:nvSpPr>
        <p:spPr>
          <a:xfrm flipH="1">
            <a:off x="2916382" y="3618926"/>
            <a:ext cx="931025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101FC-F5B0-49EF-BC14-FEB5B38F90BA}"/>
              </a:ext>
            </a:extLst>
          </p:cNvPr>
          <p:cNvSpPr txBox="1"/>
          <p:nvPr/>
        </p:nvSpPr>
        <p:spPr>
          <a:xfrm flipH="1">
            <a:off x="2916380" y="4799175"/>
            <a:ext cx="919249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4C9A897-EFA0-4B39-929C-AEBD5E18AAA2}"/>
              </a:ext>
            </a:extLst>
          </p:cNvPr>
          <p:cNvSpPr txBox="1"/>
          <p:nvPr/>
        </p:nvSpPr>
        <p:spPr>
          <a:xfrm flipH="1">
            <a:off x="2916379" y="6007547"/>
            <a:ext cx="9192491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lính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4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:\My Documents\sodotuduychi loan.BMP">
            <a:extLst>
              <a:ext uri="{FF2B5EF4-FFF2-40B4-BE49-F238E27FC236}">
                <a16:creationId xmlns="" xmlns:a16="http://schemas.microsoft.com/office/drawing/2014/main" id="{FB8837E4-DD48-49B4-B135-900DE44F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015DD7C-3AB6-46FC-83EC-22F9D365B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187692"/>
            <a:ext cx="3352800" cy="5262979"/>
          </a:xfrm>
          <a:prstGeom prst="rect">
            <a:avLst/>
          </a:prstGeom>
          <a:solidFill>
            <a:srgbClr val="3A7931"/>
          </a:solidFill>
          <a:ln w="9525" algn="ctr">
            <a:solidFill>
              <a:srgbClr val="CCFF66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Ca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ngợi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Pháp</a:t>
            </a: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E8D36531-B497-4154-9274-9E07C7F8FA58}"/>
              </a:ext>
            </a:extLst>
          </p:cNvPr>
          <p:cNvCxnSpPr/>
          <p:nvPr/>
        </p:nvCxnSpPr>
        <p:spPr bwMode="auto">
          <a:xfrm rot="16200000" flipH="1">
            <a:off x="6896100" y="1562100"/>
            <a:ext cx="21336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ight Brace 5">
            <a:extLst>
              <a:ext uri="{FF2B5EF4-FFF2-40B4-BE49-F238E27FC236}">
                <a16:creationId xmlns="" xmlns:a16="http://schemas.microsoft.com/office/drawing/2014/main" id="{8782ACBC-7CB2-4086-8B49-0C8B5CAE99B3}"/>
              </a:ext>
            </a:extLst>
          </p:cNvPr>
          <p:cNvSpPr/>
          <p:nvPr/>
        </p:nvSpPr>
        <p:spPr bwMode="auto">
          <a:xfrm>
            <a:off x="6781800" y="228600"/>
            <a:ext cx="685800" cy="1905000"/>
          </a:xfrm>
          <a:prstGeom prst="rightBrace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="" xmlns:a16="http://schemas.microsoft.com/office/drawing/2014/main" id="{39997AD3-17DA-4FB8-9590-8E7207161EB4}"/>
              </a:ext>
            </a:extLst>
          </p:cNvPr>
          <p:cNvSpPr>
            <a:spLocks/>
          </p:cNvSpPr>
          <p:nvPr/>
        </p:nvSpPr>
        <p:spPr bwMode="auto">
          <a:xfrm>
            <a:off x="7391400" y="3581400"/>
            <a:ext cx="381000" cy="91440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latin typeface="Verdana" panose="020B060403050404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F637F89C-D60E-4AF8-80F8-81BC6D44FD7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72400" y="3505200"/>
            <a:ext cx="9144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049FCF98-C1DA-4AAB-B540-DC7F856CCC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77000" y="3733800"/>
            <a:ext cx="2209800" cy="2057400"/>
          </a:xfrm>
          <a:prstGeom prst="straightConnector1">
            <a:avLst/>
          </a:prstGeom>
          <a:noFill/>
          <a:ln w="38100" algn="ctr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7770" name="Picture 10" descr="Bai tho Dong chi">
            <a:extLst>
              <a:ext uri="{FF2B5EF4-FFF2-40B4-BE49-F238E27FC236}">
                <a16:creationId xmlns="" xmlns:a16="http://schemas.microsoft.com/office/drawing/2014/main" id="{12A16488-AC55-4F89-A18E-CE2895FC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22785"/>
            <a:ext cx="2637020" cy="4146030"/>
          </a:xfrm>
          <a:prstGeom prst="rect">
            <a:avLst/>
          </a:prstGeom>
          <a:noFill/>
          <a:ln w="57150">
            <a:solidFill>
              <a:srgbClr val="1CFC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54AC4D6-E507-4C8C-A52F-77FDC0469EA6}"/>
              </a:ext>
            </a:extLst>
          </p:cNvPr>
          <p:cNvSpPr txBox="1"/>
          <p:nvPr/>
        </p:nvSpPr>
        <p:spPr>
          <a:xfrm rot="20975982">
            <a:off x="5200511" y="5970486"/>
            <a:ext cx="762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14C5ECC9-1F5F-4C47-9BFD-5AB3C2DE9770}"/>
              </a:ext>
            </a:extLst>
          </p:cNvPr>
          <p:cNvSpPr>
            <a:spLocks/>
          </p:cNvSpPr>
          <p:nvPr/>
        </p:nvSpPr>
        <p:spPr bwMode="auto">
          <a:xfrm>
            <a:off x="6248400" y="5257800"/>
            <a:ext cx="304800" cy="1295400"/>
          </a:xfrm>
          <a:prstGeom prst="rightBrace">
            <a:avLst>
              <a:gd name="adj1" fmla="val 8323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2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4"/>
          <p:cNvSpPr>
            <a:spLocks noChangeArrowheads="1" noChangeShapeType="1" noTextEdit="1"/>
          </p:cNvSpPr>
          <p:nvPr/>
        </p:nvSpPr>
        <p:spPr bwMode="auto">
          <a:xfrm>
            <a:off x="3454400" y="228600"/>
            <a:ext cx="5181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9900"/>
                    </a:gs>
                    <a:gs pos="100000">
                      <a:srgbClr val="D6009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vận dụng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9900"/>
                  </a:gs>
                  <a:gs pos="100000">
                    <a:srgbClr val="D6009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04800" y="762001"/>
            <a:ext cx="11887200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Câu hỏi:</a:t>
            </a: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66FF"/>
                </a:solidFill>
                <a:latin typeface="Times New Roman" pitchFamily="18" charset="0"/>
              </a:rPr>
              <a:t>Viết một đoạn văn ngắn trình bày cảm nhận của em về hình ảnh “Đầu súng trăng treo”.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413288" y="1960963"/>
            <a:ext cx="11988800" cy="397031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en-US" sz="2100" dirty="0">
                <a:latin typeface="Times New Roman" pitchFamily="18" charset="0"/>
              </a:rPr>
              <a:t>          </a:t>
            </a:r>
            <a:r>
              <a:rPr lang="en-US" altLang="en-US" sz="2100" dirty="0" err="1">
                <a:latin typeface="Times New Roman" pitchFamily="18" charset="0"/>
              </a:rPr>
              <a:t>Bài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thơ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Đồng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chí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của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Chính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Hữu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đã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kết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thúc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với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những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hình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ảnh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thật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đẹp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thật</a:t>
            </a:r>
            <a:r>
              <a:rPr lang="en-US" altLang="en-US" sz="2100" dirty="0">
                <a:latin typeface="Times New Roman" pitchFamily="18" charset="0"/>
              </a:rPr>
              <a:t> ý </a:t>
            </a:r>
            <a:r>
              <a:rPr lang="en-US" altLang="en-US" sz="2100" dirty="0" err="1">
                <a:latin typeface="Times New Roman" pitchFamily="18" charset="0"/>
              </a:rPr>
              <a:t>nghĩa</a:t>
            </a:r>
            <a:r>
              <a:rPr lang="en-US" altLang="en-US" sz="2100" dirty="0">
                <a:latin typeface="Times New Roman" pitchFamily="18" charset="0"/>
              </a:rPr>
              <a:t> “</a:t>
            </a:r>
            <a:r>
              <a:rPr lang="en-US" altLang="en-US" sz="2100" dirty="0" err="1">
                <a:latin typeface="Times New Roman" pitchFamily="18" charset="0"/>
              </a:rPr>
              <a:t>Đầu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súng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trăng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treo</a:t>
            </a:r>
            <a:r>
              <a:rPr lang="en-US" altLang="en-US" sz="2100" dirty="0">
                <a:latin typeface="Times New Roman" pitchFamily="18" charset="0"/>
              </a:rPr>
              <a:t>” - </a:t>
            </a:r>
            <a:r>
              <a:rPr lang="en-US" altLang="en-US" sz="2100" dirty="0" err="1">
                <a:latin typeface="Times New Roman" pitchFamily="18" charset="0"/>
              </a:rPr>
              <a:t>câu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thơ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chỉ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có</a:t>
            </a:r>
            <a:r>
              <a:rPr lang="en-US" altLang="en-US" sz="2100" dirty="0">
                <a:latin typeface="Times New Roman" pitchFamily="18" charset="0"/>
              </a:rPr>
              <a:t> 4 </a:t>
            </a:r>
            <a:r>
              <a:rPr lang="en-US" altLang="en-US" sz="2100" dirty="0" err="1">
                <a:latin typeface="Times New Roman" pitchFamily="18" charset="0"/>
              </a:rPr>
              <a:t>chữ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nhịp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thơ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thay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đổi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đột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ngột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dồn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nén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chắc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gọn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gây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sự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chú</a:t>
            </a:r>
            <a:r>
              <a:rPr lang="en-US" altLang="en-US" sz="2100" dirty="0">
                <a:latin typeface="Times New Roman" pitchFamily="18" charset="0"/>
              </a:rPr>
              <a:t> ý </a:t>
            </a:r>
            <a:r>
              <a:rPr lang="en-US" altLang="en-US" sz="2100" dirty="0" err="1">
                <a:latin typeface="Times New Roman" pitchFamily="18" charset="0"/>
              </a:rPr>
              <a:t>của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người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đọc</a:t>
            </a:r>
            <a:r>
              <a:rPr lang="en-US" altLang="en-US" sz="2100" dirty="0">
                <a:latin typeface="Times New Roman" pitchFamily="18" charset="0"/>
              </a:rPr>
              <a:t>. </a:t>
            </a:r>
            <a:r>
              <a:rPr lang="en-US" altLang="en-US" sz="2100" dirty="0" err="1">
                <a:latin typeface="Times New Roman" pitchFamily="18" charset="0"/>
              </a:rPr>
              <a:t>Trong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đêm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phục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kích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người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lính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bỗng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phát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hiện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nơi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đầu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súng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có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một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vầng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trăng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treo</a:t>
            </a:r>
            <a:r>
              <a:rPr lang="en-US" altLang="en-US" sz="2100" dirty="0">
                <a:latin typeface="Times New Roman" pitchFamily="18" charset="0"/>
              </a:rPr>
              <a:t>. </a:t>
            </a:r>
            <a:r>
              <a:rPr lang="en-US" altLang="en-US" sz="2100" dirty="0" err="1">
                <a:latin typeface="Times New Roman" pitchFamily="18" charset="0"/>
              </a:rPr>
              <a:t>Từ</a:t>
            </a:r>
            <a:r>
              <a:rPr lang="en-US" altLang="en-US" sz="2100" dirty="0">
                <a:latin typeface="Times New Roman" pitchFamily="18" charset="0"/>
              </a:rPr>
              <a:t> “ </a:t>
            </a:r>
            <a:r>
              <a:rPr lang="en-US" altLang="en-US" sz="2100" dirty="0" err="1">
                <a:latin typeface="Times New Roman" pitchFamily="18" charset="0"/>
              </a:rPr>
              <a:t>treo</a:t>
            </a:r>
            <a:r>
              <a:rPr lang="en-US" altLang="en-US" sz="2100" dirty="0">
                <a:latin typeface="Times New Roman" pitchFamily="18" charset="0"/>
              </a:rPr>
              <a:t>” </a:t>
            </a:r>
            <a:r>
              <a:rPr lang="en-US" altLang="en-US" sz="2100" dirty="0" err="1">
                <a:latin typeface="Times New Roman" pitchFamily="18" charset="0"/>
              </a:rPr>
              <a:t>đã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tạo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nên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mối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quan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hệ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bất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ngờ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độc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đáo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nối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liền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mặt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đất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với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bầu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trời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gợi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nên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những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liên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tưởng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vừa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hiện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thực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lại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vừa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lãng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mạn</a:t>
            </a:r>
            <a:r>
              <a:rPr lang="en-US" altLang="en-US" sz="2100" dirty="0">
                <a:latin typeface="Times New Roman" pitchFamily="18" charset="0"/>
              </a:rPr>
              <a:t>. </a:t>
            </a:r>
            <a:r>
              <a:rPr lang="en-US" altLang="en-US" sz="2100" dirty="0" err="1">
                <a:latin typeface="Times New Roman" pitchFamily="18" charset="0"/>
              </a:rPr>
              <a:t>Chất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hiện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thực</a:t>
            </a:r>
            <a:r>
              <a:rPr lang="en-US" altLang="en-US" sz="2100" dirty="0">
                <a:latin typeface="Times New Roman" pitchFamily="18" charset="0"/>
              </a:rPr>
              <a:t> ở </a:t>
            </a:r>
            <a:r>
              <a:rPr lang="en-US" altLang="en-US" sz="2100" dirty="0" err="1">
                <a:latin typeface="Times New Roman" pitchFamily="18" charset="0"/>
              </a:rPr>
              <a:t>đây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được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thể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hiện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rõ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bởi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đêm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khuya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trăng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trên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cao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xuống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thấp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dần</a:t>
            </a:r>
            <a:r>
              <a:rPr lang="en-US" altLang="en-US" sz="2100" dirty="0">
                <a:latin typeface="Times New Roman" pitchFamily="18" charset="0"/>
              </a:rPr>
              <a:t>. Ở </a:t>
            </a:r>
            <a:r>
              <a:rPr lang="en-US" altLang="en-US" sz="2100" dirty="0" err="1">
                <a:latin typeface="Times New Roman" pitchFamily="18" charset="0"/>
              </a:rPr>
              <a:t>vị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trí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người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lính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vầng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trăng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như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đang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treo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trên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đầu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súng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của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mình</a:t>
            </a:r>
            <a:r>
              <a:rPr lang="en-US" altLang="en-US" sz="2100" dirty="0">
                <a:latin typeface="Times New Roman" pitchFamily="18" charset="0"/>
              </a:rPr>
              <a:t>. </a:t>
            </a:r>
            <a:r>
              <a:rPr lang="en-US" altLang="en-US" sz="2100" dirty="0" err="1">
                <a:latin typeface="Times New Roman" pitchFamily="18" charset="0"/>
              </a:rPr>
              <a:t>Trong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hoàn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cảnh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hết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sức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gian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khổ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khốc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liệt</a:t>
            </a:r>
            <a:r>
              <a:rPr lang="en-US" altLang="en-US" sz="2100" dirty="0">
                <a:latin typeface="Times New Roman" pitchFamily="18" charset="0"/>
              </a:rPr>
              <a:t>: </a:t>
            </a:r>
            <a:r>
              <a:rPr lang="en-US" altLang="en-US" sz="2100" dirty="0" err="1">
                <a:latin typeface="Times New Roman" pitchFamily="18" charset="0"/>
              </a:rPr>
              <a:t>đêm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đông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giá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lạnh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rừng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hoang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sương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muối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cái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chết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cận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kề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vậy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tâm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hồn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nhạy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cảm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của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người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chiến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sĩ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vẫn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thấy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hình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ảnh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trăng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súng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thú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vị</a:t>
            </a:r>
            <a:r>
              <a:rPr lang="en-US" altLang="en-US" sz="2100" dirty="0">
                <a:latin typeface="Times New Roman" pitchFamily="18" charset="0"/>
              </a:rPr>
              <a:t>. </a:t>
            </a:r>
            <a:r>
              <a:rPr lang="en-US" altLang="en-US" sz="2100" dirty="0" err="1">
                <a:latin typeface="Times New Roman" pitchFamily="18" charset="0"/>
              </a:rPr>
              <a:t>Súng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trăng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gần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xa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là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thực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tại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mơ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mộng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là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chất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hiện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thực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chất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lãng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mạn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là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chất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chiến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sĩ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chất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sĩ</a:t>
            </a:r>
            <a:r>
              <a:rPr lang="en-US" altLang="en-US" sz="2100" dirty="0">
                <a:latin typeface="Times New Roman" pitchFamily="18" charset="0"/>
              </a:rPr>
              <a:t>. </a:t>
            </a:r>
            <a:r>
              <a:rPr lang="en-US" altLang="en-US" sz="2100" dirty="0" err="1">
                <a:latin typeface="Times New Roman" pitchFamily="18" charset="0"/>
              </a:rPr>
              <a:t>Đó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những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mặt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bổ</a:t>
            </a:r>
            <a:r>
              <a:rPr lang="en-US" altLang="en-US" sz="2100" dirty="0">
                <a:latin typeface="Times New Roman" pitchFamily="18" charset="0"/>
              </a:rPr>
              <a:t> sung, </a:t>
            </a:r>
            <a:r>
              <a:rPr lang="en-US" altLang="en-US" sz="2100" dirty="0" err="1">
                <a:latin typeface="Times New Roman" pitchFamily="18" charset="0"/>
              </a:rPr>
              <a:t>hài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hòa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với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nhau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trong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cuộc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đời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người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lính</a:t>
            </a:r>
            <a:r>
              <a:rPr lang="en-US" altLang="en-US" sz="2100" dirty="0">
                <a:latin typeface="Times New Roman" pitchFamily="18" charset="0"/>
              </a:rPr>
              <a:t>. </a:t>
            </a:r>
            <a:r>
              <a:rPr lang="en-US" altLang="en-US" sz="2100" dirty="0" err="1">
                <a:latin typeface="Times New Roman" pitchFamily="18" charset="0"/>
              </a:rPr>
              <a:t>Súng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và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trăng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đã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tạo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nên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một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cặp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đồng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chí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tô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đậm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hơn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vẻ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đẹp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của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những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người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đồng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chí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đang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đứng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cạnh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bên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nhau</a:t>
            </a:r>
            <a:r>
              <a:rPr lang="en-US" altLang="en-US" sz="2100" dirty="0">
                <a:latin typeface="Times New Roman" pitchFamily="18" charset="0"/>
              </a:rPr>
              <a:t>. </a:t>
            </a:r>
            <a:r>
              <a:rPr lang="en-US" altLang="en-US" sz="2100" dirty="0" err="1">
                <a:latin typeface="Times New Roman" pitchFamily="18" charset="0"/>
              </a:rPr>
              <a:t>Chính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tình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đồng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chí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đã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khiến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cho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người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lính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cảm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thấy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cuộc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đời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vẫn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đẹp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vẫn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thơ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mộng</a:t>
            </a:r>
            <a:r>
              <a:rPr lang="en-US" altLang="en-US" sz="2100" dirty="0">
                <a:latin typeface="Times New Roman" pitchFamily="18" charset="0"/>
              </a:rPr>
              <a:t>, </a:t>
            </a:r>
            <a:r>
              <a:rPr lang="en-US" altLang="en-US" sz="2100" dirty="0" err="1">
                <a:latin typeface="Times New Roman" pitchFamily="18" charset="0"/>
              </a:rPr>
              <a:t>giúp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họ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tạo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nên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chiến</a:t>
            </a:r>
            <a:r>
              <a:rPr lang="en-US" altLang="en-US" sz="2100" dirty="0">
                <a:latin typeface="Times New Roman" pitchFamily="18" charset="0"/>
              </a:rPr>
              <a:t> </a:t>
            </a:r>
            <a:r>
              <a:rPr lang="en-US" altLang="en-US" sz="2100" dirty="0" err="1">
                <a:latin typeface="Times New Roman" pitchFamily="18" charset="0"/>
              </a:rPr>
              <a:t>thắng</a:t>
            </a:r>
            <a:r>
              <a:rPr lang="en-US" altLang="en-US" sz="2100" dirty="0">
                <a:latin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854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  <p:bldP spid="5530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63" y="0"/>
            <a:ext cx="887505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" name="Rectangle 4"/>
          <p:cNvSpPr/>
          <p:nvPr/>
        </p:nvSpPr>
        <p:spPr>
          <a:xfrm>
            <a:off x="-180317" y="-25104"/>
            <a:ext cx="3802161" cy="6832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5" name="Rectangle 14"/>
          <p:cNvSpPr/>
          <p:nvPr/>
        </p:nvSpPr>
        <p:spPr>
          <a:xfrm>
            <a:off x="8218967" y="0"/>
            <a:ext cx="395815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4" name="Rectangle 13"/>
          <p:cNvSpPr/>
          <p:nvPr/>
        </p:nvSpPr>
        <p:spPr>
          <a:xfrm>
            <a:off x="3621847" y="0"/>
            <a:ext cx="459712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35" name="Rectangle 34"/>
          <p:cNvSpPr/>
          <p:nvPr/>
        </p:nvSpPr>
        <p:spPr>
          <a:xfrm>
            <a:off x="-2431" y="0"/>
            <a:ext cx="2876177" cy="289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3" name="TextBox 32"/>
          <p:cNvSpPr txBox="1"/>
          <p:nvPr/>
        </p:nvSpPr>
        <p:spPr>
          <a:xfrm>
            <a:off x="203709" y="226477"/>
            <a:ext cx="301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ympathique Alt" panose="02000506000000020002" pitchFamily="2" charset="0"/>
              </a:rPr>
              <a:t>ĐỒNG CHÍ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06426" y="3724532"/>
            <a:ext cx="3606072" cy="282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Hữu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Trần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Đắc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)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1948 –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Bắc</a:t>
            </a:r>
            <a:endParaRPr lang="en-US" sz="1853" dirty="0">
              <a:solidFill>
                <a:schemeClr val="accent6">
                  <a:lumMod val="50000"/>
                </a:schemeClr>
              </a:solidFill>
              <a:latin typeface="#9Slide04 SVNMORVA" pitchFamily="2" charset="0"/>
              <a:cs typeface="#9Slide03 Arima Madurai Black" panose="00000A00000000000000" pitchFamily="2" charset="0"/>
            </a:endParaRP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In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súng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trăng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treo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”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tự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do.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thắm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/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anh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bộ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cụ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75521" y="111640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Cơ sở hình thành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21846" y="668292"/>
            <a:ext cx="4570721" cy="351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</a:t>
            </a:r>
            <a:r>
              <a:rPr lang="en-SG" sz="1588" u="sng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2 câu đầu</a:t>
            </a: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: đối, thành ngữ </a:t>
            </a: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cảnh ngộ xuất thân.</a:t>
            </a:r>
          </a:p>
          <a:p>
            <a:pPr algn="just"/>
            <a:r>
              <a:rPr lang="en-US" sz="1588" u="sng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- 4 câu tiếp: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“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+ anh” + “tôi” + “xa lạ” + “đôi” + “chẳng hẹn”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lí tưởng.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+Hình ảnh tượng trưng, hoán dụ, điệp, hai vế sóng đôi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mục đích chiến đấu.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“chung chăn” + “tri kỉ” chung khó khăn, thiếu thốn.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- Câu cuối: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Kết cấu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Lời khẳng định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Bản lề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Tiếng gọi</a:t>
            </a:r>
            <a:endParaRPr lang="en-US" sz="1588">
              <a:solidFill>
                <a:schemeClr val="accent6">
                  <a:lumMod val="50000"/>
                </a:schemeClr>
              </a:solidFill>
              <a:latin typeface="#9Slide04 SVNWallingto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63330" y="338894"/>
            <a:ext cx="3704011" cy="20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- 3 câu đầu: Cảm thông những tâm sự thầm kín về hậu phương, quê hương.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+ Hình ảnh quen thuộc làng quê </a:t>
            </a: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gác lại tất cả.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+ “gian nhà không” + “mặc kệ”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+ Nhân hóa + hoán dụ “giếng nước gốc đa nhớ”</a:t>
            </a:r>
            <a:endParaRPr lang="en-US" sz="1588">
              <a:solidFill>
                <a:schemeClr val="bg1"/>
              </a:solidFill>
              <a:latin typeface="#9Slide04 SVNWallington" pitchFamily="2" charset="0"/>
            </a:endParaRPr>
          </a:p>
        </p:txBody>
      </p:sp>
      <p:pic>
        <p:nvPicPr>
          <p:cNvPr id="21" name="Picture 2" descr="Cảm nhận của em về bài thơ Đồng Chí | Ems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02" y="1206365"/>
            <a:ext cx="3606071" cy="2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8873696" y="2723656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Biểu hiện &amp; sức mạnh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63330" y="3452673"/>
            <a:ext cx="3733774" cy="267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- 7 câu cuối: Chia sẻ gian lao, thiếu thốn trong đời người lính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Thiếu thốn thuốc men: sốt rét rừng.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Thiếu thốn vật chất: tả thực + liệt kê, đối .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Lạc quan, coi thường thử thách “miệng cười”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Đoàn kết, gắn bó “nắm tay”</a:t>
            </a:r>
          </a:p>
          <a:p>
            <a:pPr algn="just"/>
            <a:endParaRPr lang="en-US" sz="1588">
              <a:solidFill>
                <a:schemeClr val="bg1"/>
              </a:solidFill>
              <a:latin typeface="#9Slide04 SVNWallingto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62321" y="4181690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Biểu tượng, bức tượng đài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0923" y="4720650"/>
            <a:ext cx="4541644" cy="21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Không gian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Thời gian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Hoàn cảnh chiến đấu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Hình ảnh người lính chủ động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Hình ảnh “đầu súng trăng treo”: giải thích hình ảnh, nhịp 2/2, phân tích sự hòa hợp sung &amp; trăng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en-US" sz="1588">
              <a:solidFill>
                <a:schemeClr val="accent6">
                  <a:lumMod val="50000"/>
                </a:schemeClr>
              </a:solidFill>
              <a:latin typeface="#9Slide04 SVNWalling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78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38"/>
          <p:cNvSpPr txBox="1">
            <a:spLocks noChangeArrowheads="1"/>
          </p:cNvSpPr>
          <p:nvPr/>
        </p:nvSpPr>
        <p:spPr bwMode="auto">
          <a:xfrm>
            <a:off x="3540889" y="571542"/>
            <a:ext cx="5142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SG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</a:t>
            </a:r>
            <a:r>
              <a:rPr lang="vi-VN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ỚNG DẪN TỰ HỌC</a:t>
            </a:r>
            <a:endParaRPr lang="zh-CN" altLang="en-US" sz="4000" b="1" dirty="0">
              <a:solidFill>
                <a:srgbClr val="FFFF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56949" y="1941401"/>
            <a:ext cx="675445" cy="665861"/>
            <a:chOff x="5522785" y="1820755"/>
            <a:chExt cx="1011408" cy="997057"/>
          </a:xfrm>
        </p:grpSpPr>
        <p:sp>
          <p:nvSpPr>
            <p:cNvPr id="31" name="矩形 30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2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4CA87F"/>
            </a:solidFill>
            <a:ln>
              <a:noFill/>
            </a:ln>
          </p:spPr>
        </p:sp>
      </p:grpSp>
      <p:grpSp>
        <p:nvGrpSpPr>
          <p:cNvPr id="33" name="组合 32"/>
          <p:cNvGrpSpPr/>
          <p:nvPr/>
        </p:nvGrpSpPr>
        <p:grpSpPr>
          <a:xfrm>
            <a:off x="4256949" y="3333692"/>
            <a:ext cx="675445" cy="665861"/>
            <a:chOff x="5522785" y="1820755"/>
            <a:chExt cx="1011408" cy="997057"/>
          </a:xfrm>
        </p:grpSpPr>
        <p:sp>
          <p:nvSpPr>
            <p:cNvPr id="34" name="矩形 33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5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36" name="组合 35"/>
          <p:cNvGrpSpPr/>
          <p:nvPr/>
        </p:nvGrpSpPr>
        <p:grpSpPr>
          <a:xfrm>
            <a:off x="4256949" y="4749133"/>
            <a:ext cx="675445" cy="665861"/>
            <a:chOff x="5522785" y="1820755"/>
            <a:chExt cx="1011408" cy="997057"/>
          </a:xfrm>
        </p:grpSpPr>
        <p:sp>
          <p:nvSpPr>
            <p:cNvPr id="37" name="矩形 36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8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DC4140"/>
            </a:solidFill>
            <a:ln>
              <a:noFill/>
            </a:ln>
          </p:spPr>
        </p:sp>
      </p:grpSp>
      <p:sp>
        <p:nvSpPr>
          <p:cNvPr id="44" name="矩形 43"/>
          <p:cNvSpPr/>
          <p:nvPr/>
        </p:nvSpPr>
        <p:spPr>
          <a:xfrm>
            <a:off x="5107772" y="3243957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" y="2580835"/>
            <a:ext cx="3172251" cy="2794046"/>
          </a:xfrm>
          <a:prstGeom prst="rect">
            <a:avLst/>
          </a:prstGeom>
        </p:spPr>
      </p:pic>
      <p:sp>
        <p:nvSpPr>
          <p:cNvPr id="22" name="矩形 43">
            <a:extLst>
              <a:ext uri="{FF2B5EF4-FFF2-40B4-BE49-F238E27FC236}">
                <a16:creationId xmlns="" xmlns:a16="http://schemas.microsoft.com/office/drawing/2014/main" id="{1607720B-9351-437A-BB1D-CC3E190CF43E}"/>
              </a:ext>
            </a:extLst>
          </p:cNvPr>
          <p:cNvSpPr/>
          <p:nvPr/>
        </p:nvSpPr>
        <p:spPr>
          <a:xfrm>
            <a:off x="5107772" y="4734676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  <p:sp>
        <p:nvSpPr>
          <p:cNvPr id="23" name="矩形 43">
            <a:extLst>
              <a:ext uri="{FF2B5EF4-FFF2-40B4-BE49-F238E27FC236}">
                <a16:creationId xmlns="" xmlns:a16="http://schemas.microsoft.com/office/drawing/2014/main" id="{6A864D10-27B4-4514-B364-3CF8F7ECF372}"/>
              </a:ext>
            </a:extLst>
          </p:cNvPr>
          <p:cNvSpPr/>
          <p:nvPr/>
        </p:nvSpPr>
        <p:spPr>
          <a:xfrm>
            <a:off x="5107772" y="1698461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2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08693CD-90B9-4AC4-8F68-F667FBE558D9}"/>
              </a:ext>
            </a:extLst>
          </p:cNvPr>
          <p:cNvGrpSpPr/>
          <p:nvPr/>
        </p:nvGrpSpPr>
        <p:grpSpPr>
          <a:xfrm>
            <a:off x="1927123" y="162232"/>
            <a:ext cx="9920749" cy="6533535"/>
            <a:chOff x="2517058" y="277214"/>
            <a:chExt cx="9933858" cy="6808159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D3286E5-A176-4D7A-812C-73B484E2599B}"/>
                </a:ext>
              </a:extLst>
            </p:cNvPr>
            <p:cNvGrpSpPr/>
            <p:nvPr/>
          </p:nvGrpSpPr>
          <p:grpSpPr>
            <a:xfrm>
              <a:off x="2762866" y="377766"/>
              <a:ext cx="3878962" cy="2031912"/>
              <a:chOff x="2762866" y="377766"/>
              <a:chExt cx="3878962" cy="203191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="" xmlns:a16="http://schemas.microsoft.com/office/drawing/2014/main" id="{5EEA848F-55D1-4CF8-89E3-E8690EA675C5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="" xmlns:a16="http://schemas.microsoft.com/office/drawing/2014/main" id="{B43174D5-7E19-4F81-AB0E-216FBBF15A64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="" xmlns:a16="http://schemas.microsoft.com/office/drawing/2014/main" id="{B7D06846-C953-4E1D-A12A-5E39DAEF4BD5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96115CB2-BD02-4E3E-97C3-0B4CD6EB295E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3B16F7ED-9ACE-456E-BE96-FEDAA65E770B}"/>
                </a:ext>
              </a:extLst>
            </p:cNvPr>
            <p:cNvGrpSpPr/>
            <p:nvPr/>
          </p:nvGrpSpPr>
          <p:grpSpPr>
            <a:xfrm>
              <a:off x="8313038" y="308276"/>
              <a:ext cx="3878962" cy="2031912"/>
              <a:chOff x="2762866" y="377766"/>
              <a:chExt cx="3878962" cy="203191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0D83224E-6707-4433-9F7B-755363C2CFE5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="" xmlns:a16="http://schemas.microsoft.com/office/drawing/2014/main" id="{5C92DC85-C4DC-4A31-B3EA-BA26B0314994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2" name="Rectangle: Rounded Corners 4">
                  <a:extLst>
                    <a:ext uri="{FF2B5EF4-FFF2-40B4-BE49-F238E27FC236}">
                      <a16:creationId xmlns="" xmlns:a16="http://schemas.microsoft.com/office/drawing/2014/main" id="{B12C3AC2-003D-44D6-AD15-FE76DF3265B0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47A5B247-6342-430E-AC74-4A5F6E46D858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771BFAF-A2B2-4FD7-9785-DC312C87ACEC}"/>
                </a:ext>
              </a:extLst>
            </p:cNvPr>
            <p:cNvGrpSpPr/>
            <p:nvPr/>
          </p:nvGrpSpPr>
          <p:grpSpPr>
            <a:xfrm>
              <a:off x="2762866" y="5053461"/>
              <a:ext cx="3878962" cy="2031912"/>
              <a:chOff x="2762866" y="377766"/>
              <a:chExt cx="3878962" cy="203191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AE83D85D-1632-4964-950D-C35EFD7351DB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="" xmlns:a16="http://schemas.microsoft.com/office/drawing/2014/main" id="{FA8A74CB-F08A-4C42-97DD-C52B9B11BC65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7" name="Rectangle: Rounded Corners 4">
                  <a:extLst>
                    <a:ext uri="{FF2B5EF4-FFF2-40B4-BE49-F238E27FC236}">
                      <a16:creationId xmlns="" xmlns:a16="http://schemas.microsoft.com/office/drawing/2014/main" id="{3668AE3D-2908-4078-844E-36FC5D7A4E11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74E39C6-6083-4C55-AA94-F5EF1AE860B4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19C056EA-430C-4AC5-AF41-A6DCE3408B30}"/>
                </a:ext>
              </a:extLst>
            </p:cNvPr>
            <p:cNvGrpSpPr/>
            <p:nvPr/>
          </p:nvGrpSpPr>
          <p:grpSpPr>
            <a:xfrm>
              <a:off x="8313038" y="4983971"/>
              <a:ext cx="3878962" cy="2031912"/>
              <a:chOff x="2762866" y="377766"/>
              <a:chExt cx="3878962" cy="20319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868F2A87-75EB-4D6F-9FB0-DB11164105ED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="" xmlns:a16="http://schemas.microsoft.com/office/drawing/2014/main" id="{DDB1EECB-DD43-4BE1-ADF2-D93C84405063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2" name="Rectangle: Rounded Corners 4">
                  <a:extLst>
                    <a:ext uri="{FF2B5EF4-FFF2-40B4-BE49-F238E27FC236}">
                      <a16:creationId xmlns="" xmlns:a16="http://schemas.microsoft.com/office/drawing/2014/main" id="{E494236C-5D79-4148-A6DE-9F278EFFF671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39520175-F90C-4D56-8355-EB69DE646AA1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23" name="Diagram 22">
              <a:extLst>
                <a:ext uri="{FF2B5EF4-FFF2-40B4-BE49-F238E27FC236}">
                  <a16:creationId xmlns="" xmlns:a16="http://schemas.microsoft.com/office/drawing/2014/main" id="{C7C1F489-0301-4977-A909-9E19C384C8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40749391"/>
                </p:ext>
              </p:extLst>
            </p:nvPr>
          </p:nvGraphicFramePr>
          <p:xfrm>
            <a:off x="2517058" y="277214"/>
            <a:ext cx="9933858" cy="63497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EB152B1-2B79-479A-BBC0-6007CDA2EC06}"/>
              </a:ext>
            </a:extLst>
          </p:cNvPr>
          <p:cNvSpPr/>
          <p:nvPr/>
        </p:nvSpPr>
        <p:spPr>
          <a:xfrm>
            <a:off x="0" y="0"/>
            <a:ext cx="155349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TẬP: KẾT NỐI SAU KHI HỌC ĐỒNG CHÍ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159ED6-C3F8-4B91-A4AF-F0C4F877330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Văn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bản</a:t>
            </a:r>
            <a:r>
              <a:rPr lang="en-US" sz="3200" dirty="0">
                <a:solidFill>
                  <a:srgbClr val="FFFF00"/>
                </a:solidFill>
              </a:rPr>
              <a:t> :                                 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ĐỒNG CHÍ </a:t>
            </a:r>
            <a:r>
              <a:rPr lang="en-US" sz="3200" dirty="0">
                <a:solidFill>
                  <a:srgbClr val="FFFF00"/>
                </a:solidFill>
              </a:rPr>
              <a:t>– </a:t>
            </a:r>
            <a:r>
              <a:rPr lang="en-US" sz="2400" dirty="0" err="1">
                <a:solidFill>
                  <a:srgbClr val="FFFF00"/>
                </a:solidFill>
              </a:rPr>
              <a:t>Chính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Hữu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B80C91-7C9C-4609-8336-BFCE9F187510}"/>
              </a:ext>
            </a:extLst>
          </p:cNvPr>
          <p:cNvSpPr txBox="1"/>
          <p:nvPr/>
        </p:nvSpPr>
        <p:spPr>
          <a:xfrm>
            <a:off x="1" y="646331"/>
            <a:ext cx="12192000" cy="6211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44E810-4F5B-4352-AE88-DA3AF7906719}"/>
              </a:ext>
            </a:extLst>
          </p:cNvPr>
          <p:cNvSpPr txBox="1"/>
          <p:nvPr/>
        </p:nvSpPr>
        <p:spPr>
          <a:xfrm>
            <a:off x="0" y="646331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II/NHỮNG BIỂU HIỆN CỦA TÌNH ĐỒNG CHÍ </a:t>
            </a:r>
          </a:p>
        </p:txBody>
      </p:sp>
    </p:spTree>
    <p:extLst>
      <p:ext uri="{BB962C8B-B14F-4D97-AF65-F5344CB8AC3E}">
        <p14:creationId xmlns:p14="http://schemas.microsoft.com/office/powerpoint/2010/main" val="1377712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F56F5174-31D9-4DBB-AAB7-A1FD7BDB13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AE113210-7872-481A-ADE6-3A05CCAF5E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="" xmlns:a16="http://schemas.microsoft.com/office/drawing/2014/main" id="{F9A95BEE-6BB1-4A28-A8E6-A34B2E42EF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Káº¿t quáº£ hÃ¬nh áº£nh cho CHÃNH Há»®U">
            <a:extLst>
              <a:ext uri="{FF2B5EF4-FFF2-40B4-BE49-F238E27FC236}">
                <a16:creationId xmlns="" xmlns:a16="http://schemas.microsoft.com/office/drawing/2014/main" id="{78E36C95-27D1-42CE-977C-C18AEDCEF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8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340B3C3-16F7-4C51-A822-0AF19D110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65" y="506477"/>
            <a:ext cx="6327270" cy="6309363"/>
          </a:xfrm>
        </p:spPr>
        <p:txBody>
          <a:bodyPr anchor="ctr">
            <a:normAutofit/>
          </a:bodyPr>
          <a:lstStyle/>
          <a:p>
            <a:pPr algn="just">
              <a:buFontTx/>
              <a:buChar char="-"/>
            </a:pP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bắt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1947,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hầu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/>
            </a:r>
            <a:b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trao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tặng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thưởng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Minh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2000.</a:t>
            </a:r>
          </a:p>
          <a:p>
            <a:pPr algn="just"/>
            <a:endParaRPr lang="en-BZ" sz="4000" b="1" dirty="0">
              <a:solidFill>
                <a:srgbClr val="0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9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="" xmlns:a16="http://schemas.microsoft.com/office/drawing/2014/main" id="{253CEB35-49D9-4CFA-9C65-F70A6ED2A4B6}"/>
              </a:ext>
            </a:extLst>
          </p:cNvPr>
          <p:cNvSpPr/>
          <p:nvPr/>
        </p:nvSpPr>
        <p:spPr>
          <a:xfrm>
            <a:off x="5692136" y="734096"/>
            <a:ext cx="1107583" cy="5563673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0">
            <a:extLst>
              <a:ext uri="{FF2B5EF4-FFF2-40B4-BE49-F238E27FC236}">
                <a16:creationId xmlns="" xmlns:a16="http://schemas.microsoft.com/office/drawing/2014/main" id="{7358BD82-98C3-47AC-B830-5CCFE257E29D}"/>
              </a:ext>
            </a:extLst>
          </p:cNvPr>
          <p:cNvSpPr/>
          <p:nvPr/>
        </p:nvSpPr>
        <p:spPr>
          <a:xfrm>
            <a:off x="195165" y="1601338"/>
            <a:ext cx="5192959" cy="46320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>
              <a:lnSpc>
                <a:spcPct val="70000"/>
              </a:lnSpc>
            </a:pPr>
            <a:r>
              <a:rPr lang="en-SG" altLang="zh-CN" sz="20000" b="1" dirty="0">
                <a:solidFill>
                  <a:srgbClr val="FF0000"/>
                </a:solidFill>
                <a:latin typeface="#9Slide05 SVNDarleston" panose="02000000000000000000" pitchFamily="2" charset="0"/>
                <a:ea typeface="汉仪夏日体W" panose="00020600040101010101" pitchFamily="18" charset="-122"/>
              </a:rPr>
              <a:t>Thank you!</a:t>
            </a:r>
            <a:endParaRPr lang="zh-CN" altLang="en-US" sz="20000" b="1" dirty="0">
              <a:solidFill>
                <a:srgbClr val="FF0000"/>
              </a:solidFill>
              <a:latin typeface="#9Slide05 SVNDarleston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="" xmlns:a16="http://schemas.microsoft.com/office/drawing/2014/main" id="{CD5DAFD7-2FB2-4D8A-9937-45CD3B82F90C}"/>
              </a:ext>
            </a:extLst>
          </p:cNvPr>
          <p:cNvSpPr/>
          <p:nvPr/>
        </p:nvSpPr>
        <p:spPr>
          <a:xfrm>
            <a:off x="6849088" y="1"/>
            <a:ext cx="1107583" cy="6282744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7">
            <a:extLst>
              <a:ext uri="{FF2B5EF4-FFF2-40B4-BE49-F238E27FC236}">
                <a16:creationId xmlns="" xmlns:a16="http://schemas.microsoft.com/office/drawing/2014/main" id="{0CF6A3D8-1683-480E-942A-5399C5F36C0B}"/>
              </a:ext>
            </a:extLst>
          </p:cNvPr>
          <p:cNvSpPr/>
          <p:nvPr/>
        </p:nvSpPr>
        <p:spPr>
          <a:xfrm>
            <a:off x="8021065" y="0"/>
            <a:ext cx="1107583" cy="6858000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3E55FDBF-993B-467F-B34D-D123F6B5ABC6}"/>
              </a:ext>
            </a:extLst>
          </p:cNvPr>
          <p:cNvSpPr/>
          <p:nvPr/>
        </p:nvSpPr>
        <p:spPr>
          <a:xfrm>
            <a:off x="9193043" y="731949"/>
            <a:ext cx="1107583" cy="6126051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9">
            <a:extLst>
              <a:ext uri="{FF2B5EF4-FFF2-40B4-BE49-F238E27FC236}">
                <a16:creationId xmlns="" xmlns:a16="http://schemas.microsoft.com/office/drawing/2014/main" id="{E7FBCE90-AD6E-40AE-9DC3-ACA348425844}"/>
              </a:ext>
            </a:extLst>
          </p:cNvPr>
          <p:cNvSpPr/>
          <p:nvPr/>
        </p:nvSpPr>
        <p:spPr>
          <a:xfrm>
            <a:off x="10365021" y="731949"/>
            <a:ext cx="1107583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5">
            <a:extLst>
              <a:ext uri="{FF2B5EF4-FFF2-40B4-BE49-F238E27FC236}">
                <a16:creationId xmlns="" xmlns:a16="http://schemas.microsoft.com/office/drawing/2014/main" id="{6A481244-15C7-4B0B-8283-A6322803D422}"/>
              </a:ext>
            </a:extLst>
          </p:cNvPr>
          <p:cNvSpPr/>
          <p:nvPr/>
        </p:nvSpPr>
        <p:spPr>
          <a:xfrm>
            <a:off x="5730773" y="721216"/>
            <a:ext cx="5499279" cy="5512159"/>
          </a:xfrm>
          <a:prstGeom prst="ellipse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10">
            <a:extLst>
              <a:ext uri="{FF2B5EF4-FFF2-40B4-BE49-F238E27FC236}">
                <a16:creationId xmlns="" xmlns:a16="http://schemas.microsoft.com/office/drawing/2014/main" id="{DC63450C-CAFF-4BBA-A8F9-45C43A7F9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91" y="999187"/>
            <a:ext cx="4609563" cy="46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Ã¡i quÃ¡t vá» tÃ¡c giáº£">
            <a:extLst>
              <a:ext uri="{FF2B5EF4-FFF2-40B4-BE49-F238E27FC236}">
                <a16:creationId xmlns="" xmlns:a16="http://schemas.microsoft.com/office/drawing/2014/main" id="{49FE8595-6A58-40E3-9317-00CDB2D0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08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Ã¡i quÃ¡t vá» tÃ¡c pháº©m">
            <a:extLst>
              <a:ext uri="{FF2B5EF4-FFF2-40B4-BE49-F238E27FC236}">
                <a16:creationId xmlns="" xmlns:a16="http://schemas.microsoft.com/office/drawing/2014/main" id="{2FCC8D00-0F08-436A-A9B7-CAD46ED7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087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Æ¡ sá» tÃ¬nh Äá»ng chÃ­">
            <a:extLst>
              <a:ext uri="{FF2B5EF4-FFF2-40B4-BE49-F238E27FC236}">
                <a16:creationId xmlns="" xmlns:a16="http://schemas.microsoft.com/office/drawing/2014/main" id="{3233B96A-EAAA-41FE-9EB9-FDEC7B635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 bwMode="auto">
          <a:xfrm>
            <a:off x="883228" y="0"/>
            <a:ext cx="10442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65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á»u hiá»n tÃ¬nh Äá»ng chÃ­">
            <a:extLst>
              <a:ext uri="{FF2B5EF4-FFF2-40B4-BE49-F238E27FC236}">
                <a16:creationId xmlns="" xmlns:a16="http://schemas.microsoft.com/office/drawing/2014/main" id="{EC612D74-EAD1-4AF5-94BF-24CD3526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 bwMode="auto">
          <a:xfrm>
            <a:off x="1078617" y="-1"/>
            <a:ext cx="101835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403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A2BB97F-840A-47CF-8393-9CD96732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98" y="-77122"/>
            <a:ext cx="4010834" cy="1325563"/>
          </a:xfrm>
        </p:spPr>
        <p:txBody>
          <a:bodyPr>
            <a:normAutofit/>
          </a:bodyPr>
          <a:lstStyle/>
          <a:p>
            <a:pPr algn="ctr"/>
            <a:r>
              <a:rPr lang="en-BZ" b="1" dirty="0">
                <a:latin typeface="#9Slide03 Bebas Neue ZSmall" panose="020B0606020202050201" pitchFamily="34" charset="0"/>
              </a:rPr>
              <a:t>Ý </a:t>
            </a:r>
            <a:r>
              <a:rPr lang="en-BZ" b="1" dirty="0" err="1">
                <a:latin typeface="#9Slide03 Bebas Neue ZSmall" panose="020B0606020202050201" pitchFamily="34" charset="0"/>
              </a:rPr>
              <a:t>nghĩa</a:t>
            </a:r>
            <a:r>
              <a:rPr lang="en-BZ" b="1" dirty="0">
                <a:latin typeface="#9Slide03 Bebas Neue ZSmall" panose="020B0606020202050201" pitchFamily="34" charset="0"/>
              </a:rPr>
              <a:t> </a:t>
            </a:r>
            <a:r>
              <a:rPr lang="en-BZ" b="1" dirty="0" err="1">
                <a:latin typeface="#9Slide03 Bebas Neue ZSmall" panose="020B0606020202050201" pitchFamily="34" charset="0"/>
              </a:rPr>
              <a:t>biểu</a:t>
            </a:r>
            <a:r>
              <a:rPr lang="en-BZ" b="1" dirty="0">
                <a:latin typeface="#9Slide03 Bebas Neue ZSmall" panose="020B0606020202050201" pitchFamily="34" charset="0"/>
              </a:rPr>
              <a:t> t</a:t>
            </a:r>
            <a:r>
              <a:rPr lang="vi-VN" b="1" dirty="0">
                <a:latin typeface="#9Slide03 Bebas Neue ZSmall" panose="020B0606020202050201" pitchFamily="34" charset="0"/>
              </a:rPr>
              <a:t>ư</a:t>
            </a:r>
            <a:r>
              <a:rPr lang="en-BZ" b="1" dirty="0" err="1">
                <a:latin typeface="#9Slide03 Bebas Neue ZSmall" panose="020B0606020202050201" pitchFamily="34" charset="0"/>
              </a:rPr>
              <a:t>ợng</a:t>
            </a:r>
            <a:r>
              <a:rPr lang="en-BZ" b="1" dirty="0">
                <a:latin typeface="#9Slide03 Bebas Neue ZSmall" panose="020B0606020202050201" pitchFamily="34" charset="0"/>
              </a:rPr>
              <a:t>:</a:t>
            </a:r>
          </a:p>
        </p:txBody>
      </p:sp>
      <p:pic>
        <p:nvPicPr>
          <p:cNvPr id="8" name="Chỗ dành sẵn cho Nội dung 4" descr="Ảnh có chứa thiên nhiên, người, ngoài trời&#10;&#10;Mô tả được tạo với mức tin cậy cao">
            <a:extLst>
              <a:ext uri="{FF2B5EF4-FFF2-40B4-BE49-F238E27FC236}">
                <a16:creationId xmlns="" xmlns:a16="http://schemas.microsoft.com/office/drawing/2014/main" id="{AF067E37-2444-4168-BFB8-76114EA16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855" b="1"/>
          <a:stretch/>
        </p:blipFill>
        <p:spPr>
          <a:xfrm>
            <a:off x="533410" y="2173574"/>
            <a:ext cx="2644087" cy="3347548"/>
          </a:xfrm>
          <a:prstGeom prst="rect">
            <a:avLst/>
          </a:pr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D0D5998-24DD-426B-81C7-88B5FD496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463701"/>
              </p:ext>
            </p:extLst>
          </p:nvPr>
        </p:nvGraphicFramePr>
        <p:xfrm>
          <a:off x="4689933" y="177523"/>
          <a:ext cx="7281172" cy="5376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3DD0C2-6A66-4A68-9EE0-F84CE26D5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81" y="5726370"/>
            <a:ext cx="11125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treo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lãng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85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55978700-D196-4BEC-837E-16906E3C851E}"/>
              </a:ext>
            </a:extLst>
          </p:cNvPr>
          <p:cNvSpPr txBox="1">
            <a:spLocks noChangeArrowheads="1"/>
          </p:cNvSpPr>
          <p:nvPr/>
        </p:nvSpPr>
        <p:spPr>
          <a:xfrm>
            <a:off x="2921977" y="107584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2/ TÁC PHẨM CỦA CHÍNH HỮU</a:t>
            </a:r>
            <a:r>
              <a:rPr lang="en-US" altLang="vi-VN" dirty="0"/>
              <a:t> </a:t>
            </a:r>
          </a:p>
        </p:txBody>
      </p:sp>
      <p:pic>
        <p:nvPicPr>
          <p:cNvPr id="5" name="Picture 4" descr="DSC03147">
            <a:extLst>
              <a:ext uri="{FF2B5EF4-FFF2-40B4-BE49-F238E27FC236}">
                <a16:creationId xmlns="" xmlns:a16="http://schemas.microsoft.com/office/drawing/2014/main" id="{D3F58C07-A2DB-46FB-85EA-892F5FA7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21" y="1145931"/>
            <a:ext cx="4468002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ap tho dau sung trang treo">
            <a:extLst>
              <a:ext uri="{FF2B5EF4-FFF2-40B4-BE49-F238E27FC236}">
                <a16:creationId xmlns="" xmlns:a16="http://schemas.microsoft.com/office/drawing/2014/main" id="{5A36D989-4509-48C8-BEF2-54543210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1145931"/>
            <a:ext cx="4094994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948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7AFE258-E209-4679-8422-07E38D945329}"/>
              </a:ext>
            </a:extLst>
          </p:cNvPr>
          <p:cNvSpPr/>
          <p:nvPr/>
        </p:nvSpPr>
        <p:spPr>
          <a:xfrm>
            <a:off x="211282" y="1437420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 hương anh nước mặn, đồng chua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 tôi nghèo đất cày lên sỏi đá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với tôi đôi người xa lạ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 phương trời chẳng hẹn quen nhau.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Súng bên súng, đầu sát bên đầu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Đêm rét chung chăn thành đôi tri kỷ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 chí!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/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Ruộng nương anh gửi bạn thân cày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 nhà không mặc kệ gió lung lay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Giếng nước gốc đa nhớ người ra lính.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với tôi biết từng cơn ớn lạnh,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Sốt run người, vừng trán ướt mồ hôi.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endParaRPr lang="vi-VN" sz="2600" b="0" i="0" dirty="0">
              <a:solidFill>
                <a:srgbClr val="00264D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9F362D8-CF69-4688-B12C-9ABFE75F4E7B}"/>
              </a:ext>
            </a:extLst>
          </p:cNvPr>
          <p:cNvSpPr/>
          <p:nvPr/>
        </p:nvSpPr>
        <p:spPr>
          <a:xfrm>
            <a:off x="6605155" y="1437420"/>
            <a:ext cx="532360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 anh rách vai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Quần tôi có vài mảnh vá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Miệng cười buốt giá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Chân không giày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Thương nhau tay nắm lấy bàn tay!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/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Đêm nay rừng hoang sương muối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 cạnh bên nhau chờ giặc tới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 súng trăng treo.</a:t>
            </a:r>
          </a:p>
          <a:p>
            <a:pPr algn="r"/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/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2-1948</a:t>
            </a:r>
            <a:endParaRPr lang="vi-VN" sz="2600" b="0" i="0" dirty="0">
              <a:solidFill>
                <a:srgbClr val="00264D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8B73E29-BD87-4632-A593-C1E08334A4AA}"/>
              </a:ext>
            </a:extLst>
          </p:cNvPr>
          <p:cNvSpPr/>
          <p:nvPr/>
        </p:nvSpPr>
        <p:spPr>
          <a:xfrm>
            <a:off x="4570268" y="423813"/>
            <a:ext cx="3051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 CH</a:t>
            </a:r>
            <a:r>
              <a:rPr lang="en-US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</a:t>
            </a:r>
            <a:endParaRPr lang="vi-VN" sz="4800" b="0" i="0" dirty="0">
              <a:solidFill>
                <a:srgbClr val="FF000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48D0616-1ABD-45F1-9B95-FDA6657F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59" y="2807855"/>
            <a:ext cx="5195523" cy="2867173"/>
          </a:xfrm>
        </p:spPr>
        <p:txBody>
          <a:bodyPr>
            <a:normAutofit/>
          </a:bodyPr>
          <a:lstStyle/>
          <a:p>
            <a:pPr algn="ctr"/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altLang="vi-VN" sz="40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1948 (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), in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treo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endParaRPr lang="en-BZ" sz="4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Ã¬nh áº£nh cÃ³ liÃªn quan">
            <a:extLst>
              <a:ext uri="{FF2B5EF4-FFF2-40B4-BE49-F238E27FC236}">
                <a16:creationId xmlns="" xmlns:a16="http://schemas.microsoft.com/office/drawing/2014/main" id="{88C7B24B-2BE0-4144-844D-762F17B8B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r="-2" b="10242"/>
          <a:stretch/>
        </p:blipFill>
        <p:spPr bwMode="auto">
          <a:xfrm>
            <a:off x="6096000" y="1"/>
            <a:ext cx="6313150" cy="685800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ỗ dành sẵn cho Nội dung 2">
            <a:extLst>
              <a:ext uri="{FF2B5EF4-FFF2-40B4-BE49-F238E27FC236}">
                <a16:creationId xmlns="" xmlns:a16="http://schemas.microsoft.com/office/drawing/2014/main" id="{CF148987-26DA-404B-89CF-C6599D6B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79" y="1781933"/>
            <a:ext cx="6184460" cy="10259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a/ HOÀN CẢNH SÁNG TÁC</a:t>
            </a:r>
            <a:endParaRPr lang="en-BZ" sz="40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374D7F-4362-4505-A38A-2092F0A6D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9" y="0"/>
            <a:ext cx="5247131" cy="6858000"/>
          </a:xfrm>
          <a:prstGeom prst="rect">
            <a:avLst/>
          </a:prstGeom>
        </p:spPr>
      </p:pic>
      <p:sp>
        <p:nvSpPr>
          <p:cNvPr id="7" name="Chỗ dành sẵn cho Nội dung 2">
            <a:extLst>
              <a:ext uri="{FF2B5EF4-FFF2-40B4-BE49-F238E27FC236}">
                <a16:creationId xmlns="" xmlns:a16="http://schemas.microsoft.com/office/drawing/2014/main" id="{BC8288B5-3AA2-4F20-8DCF-51D4C64936DC}"/>
              </a:ext>
            </a:extLst>
          </p:cNvPr>
          <p:cNvSpPr txBox="1">
            <a:spLocks/>
          </p:cNvSpPr>
          <p:nvPr/>
        </p:nvSpPr>
        <p:spPr>
          <a:xfrm>
            <a:off x="530737" y="700114"/>
            <a:ext cx="6839882" cy="58577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60000"/>
              </a:lnSpc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Hữu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ốm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rét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men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Đơn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quân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vi-VN" b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</a:t>
            </a:r>
            <a:r>
              <a:rPr lang="en-US" altLang="vi-VN" b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ồng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chăm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lẽ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bỏ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ân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khiến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đau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ốm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mẹ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chăm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Đấy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gợi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  <a:endParaRPr lang="en-BZ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101&quot;&gt;&lt;object type=&quot;3&quot; unique_id=&quot;10102&quot;&gt;&lt;property id=&quot;20148&quot; value=&quot;5&quot;/&gt;&lt;property id=&quot;20300&quot; value=&quot;Slide 1&quot;/&gt;&lt;property id=&quot;20307&quot; value=&quot;297&quot;/&gt;&lt;/object&gt;&lt;object type=&quot;3&quot; unique_id=&quot;10103&quot;&gt;&lt;property id=&quot;20148&quot; value=&quot;5&quot;/&gt;&lt;property id=&quot;20300&quot; value=&quot;Slide 2&quot;/&gt;&lt;property id=&quot;20307&quot; value=&quot;331&quot;/&gt;&lt;/object&gt;&lt;object type=&quot;3&quot; unique_id=&quot;10104&quot;&gt;&lt;property id=&quot;20148&quot; value=&quot;5&quot;/&gt;&lt;property id=&quot;20300&quot; value=&quot;Slide 3&quot;/&gt;&lt;property id=&quot;20307&quot; value=&quot;348&quot;/&gt;&lt;/object&gt;&lt;object type=&quot;3&quot; unique_id=&quot;10105&quot;&gt;&lt;property id=&quot;20148&quot; value=&quot;5&quot;/&gt;&lt;property id=&quot;20300&quot; value=&quot;Slide 4 - &amp;quot;I/ TÌM HIỂU CHUNG 1/ Tác giả: Chính Hữu(1926- 2007)&amp;quot;&quot;/&gt;&lt;property id=&quot;20307&quot; value=&quot;318&quot;/&gt;&lt;/object&gt;&lt;object type=&quot;3&quot; unique_id=&quot;10106&quot;&gt;&lt;property id=&quot;20148&quot; value=&quot;5&quot;/&gt;&lt;property id=&quot;20300&quot; value=&quot;Slide 5&quot;/&gt;&lt;property id=&quot;20307&quot; value=&quot;319&quot;/&gt;&lt;/object&gt;&lt;object type=&quot;3&quot; unique_id=&quot;10107&quot;&gt;&lt;property id=&quot;20148&quot; value=&quot;5&quot;/&gt;&lt;property id=&quot;20300&quot; value=&quot;Slide 6&quot;/&gt;&lt;property id=&quot;20307&quot; value=&quot;320&quot;/&gt;&lt;/object&gt;&lt;object type=&quot;3&quot; unique_id=&quot;10108&quot;&gt;&lt;property id=&quot;20148&quot; value=&quot;5&quot;/&gt;&lt;property id=&quot;20300&quot; value=&quot;Slide 7&quot;/&gt;&lt;property id=&quot;20307&quot; value=&quot;356&quot;/&gt;&lt;/object&gt;&lt;object type=&quot;3&quot; unique_id=&quot;10109&quot;&gt;&lt;property id=&quot;20148&quot; value=&quot;5&quot;/&gt;&lt;property id=&quot;20300&quot; value=&quot;Slide 8 - &amp;quot;Sáng tác đầu năm 1948 (thời kì đầu cuộc kháng chiến chống Pháp), in trong tập “Đầu súng trăng treo”&amp;quot;&quot;/&gt;&lt;property id=&quot;20307&quot; value=&quot;321&quot;/&gt;&lt;/object&gt;&lt;object type=&quot;3&quot; unique_id=&quot;10110&quot;&gt;&lt;property id=&quot;20148&quot; value=&quot;5&quot;/&gt;&lt;property id=&quot;20300&quot; value=&quot;Slide 9&quot;/&gt;&lt;property id=&quot;20307&quot; value=&quot;347&quot;/&gt;&lt;/object&gt;&lt;object type=&quot;3&quot; unique_id=&quot;10111&quot;&gt;&lt;property id=&quot;20148&quot; value=&quot;5&quot;/&gt;&lt;property id=&quot;20300&quot; value=&quot;Slide 10&quot;/&gt;&lt;property id=&quot;20307&quot; value=&quot;351&quot;/&gt;&lt;/object&gt;&lt;object type=&quot;3&quot; unique_id=&quot;10112&quot;&gt;&lt;property id=&quot;20148&quot; value=&quot;5&quot;/&gt;&lt;property id=&quot;20300&quot; value=&quot;Slide 11&quot;/&gt;&lt;property id=&quot;20307&quot; value=&quot;357&quot;/&gt;&lt;/object&gt;&lt;object type=&quot;3&quot; unique_id=&quot;10113&quot;&gt;&lt;property id=&quot;20148&quot; value=&quot;5&quot;/&gt;&lt;property id=&quot;20300&quot; value=&quot;Slide 12&quot;/&gt;&lt;property id=&quot;20307&quot; value=&quot;358&quot;/&gt;&lt;/object&gt;&lt;object type=&quot;3&quot; unique_id=&quot;10115&quot;&gt;&lt;property id=&quot;20148&quot; value=&quot;5&quot;/&gt;&lt;property id=&quot;20300&quot; value=&quot;Slide 13&quot;/&gt;&lt;property id=&quot;20307&quot; value=&quot;287&quot;/&gt;&lt;/object&gt;&lt;object type=&quot;3&quot; unique_id=&quot;10116&quot;&gt;&lt;property id=&quot;20148&quot; value=&quot;5&quot;/&gt;&lt;property id=&quot;20300&quot; value=&quot;Slide 14&quot;/&gt;&lt;property id=&quot;20307&quot; value=&quot;349&quot;/&gt;&lt;/object&gt;&lt;object type=&quot;3&quot; unique_id=&quot;10117&quot;&gt;&lt;property id=&quot;20148&quot; value=&quot;5&quot;/&gt;&lt;property id=&quot;20300&quot; value=&quot;Slide 15&quot;/&gt;&lt;property id=&quot;20307&quot; value=&quot;352&quot;/&gt;&lt;/object&gt;&lt;object type=&quot;3&quot; unique_id=&quot;10118&quot;&gt;&lt;property id=&quot;20148&quot; value=&quot;5&quot;/&gt;&lt;property id=&quot;20300&quot; value=&quot;Slide 16&quot;/&gt;&lt;property id=&quot;20307&quot; value=&quot;289&quot;/&gt;&lt;/object&gt;&lt;object type=&quot;3&quot; unique_id=&quot;10119&quot;&gt;&lt;property id=&quot;20148&quot; value=&quot;5&quot;/&gt;&lt;property id=&quot;20300&quot; value=&quot;Slide 19 - &amp;quot;Quê hương anh nước mặn, đồng chua Làng tôi nghèo đất cày lên sỏi đá. &amp;quot;&quot;/&gt;&lt;property id=&quot;20307&quot; value=&quot;274&quot;/&gt;&lt;/object&gt;&lt;object type=&quot;3&quot; unique_id=&quot;10120&quot;&gt;&lt;property id=&quot;20148&quot; value=&quot;5&quot;/&gt;&lt;property id=&quot;20300&quot; value=&quot;Slide 20&quot;/&gt;&lt;property id=&quot;20307&quot; value=&quot;365&quot;/&gt;&lt;/object&gt;&lt;object type=&quot;3&quot; unique_id=&quot;10121&quot;&gt;&lt;property id=&quot;20148&quot; value=&quot;5&quot;/&gt;&lt;property id=&quot;20300&quot; value=&quot;Slide 21&quot;/&gt;&lt;property id=&quot;20307&quot; value=&quot;282&quot;/&gt;&lt;/object&gt;&lt;object type=&quot;3&quot; unique_id=&quot;10122&quot;&gt;&lt;property id=&quot;20148&quot; value=&quot;5&quot;/&gt;&lt;property id=&quot;20300&quot; value=&quot;Slide 22&quot;/&gt;&lt;property id=&quot;20307&quot; value=&quot;283&quot;/&gt;&lt;/object&gt;&lt;object type=&quot;3&quot; unique_id=&quot;10123&quot;&gt;&lt;property id=&quot;20148&quot; value=&quot;5&quot;/&gt;&lt;property id=&quot;20300&quot; value=&quot;Slide 23&quot;/&gt;&lt;property id=&quot;20307&quot; value=&quot;366&quot;/&gt;&lt;/object&gt;&lt;object type=&quot;3&quot; unique_id=&quot;10124&quot;&gt;&lt;property id=&quot;20148&quot; value=&quot;5&quot;/&gt;&lt;property id=&quot;20300&quot; value=&quot;Slide 24&quot;/&gt;&lt;property id=&quot;20307&quot; value=&quot;364&quot;/&gt;&lt;/object&gt;&lt;object type=&quot;3&quot; unique_id=&quot;10125&quot;&gt;&lt;property id=&quot;20148&quot; value=&quot;5&quot;/&gt;&lt;property id=&quot;20300&quot; value=&quot;Slide 25&quot;/&gt;&lt;property id=&quot;20307&quot; value=&quot;359&quot;/&gt;&lt;/object&gt;&lt;object type=&quot;3&quot; unique_id=&quot;10126&quot;&gt;&lt;property id=&quot;20148&quot; value=&quot;5&quot;/&gt;&lt;property id=&quot;20300&quot; value=&quot;Slide 26&quot;/&gt;&lt;property id=&quot;20307&quot; value=&quot;367&quot;/&gt;&lt;/object&gt;&lt;object type=&quot;3&quot; unique_id=&quot;10127&quot;&gt;&lt;property id=&quot;20148&quot; value=&quot;5&quot;/&gt;&lt;property id=&quot;20300&quot; value=&quot;Slide 27 - &amp;quot; Từ nào đáng chú ý trong hai câu thơ? Từ ấy đã diễn tả được điều gì ở người lính?&amp;quot;&quot;/&gt;&lt;property id=&quot;20307&quot; value=&quot;407&quot;/&gt;&lt;/object&gt;&lt;object type=&quot;3&quot; unique_id=&quot;10128&quot;&gt;&lt;property id=&quot;20148&quot; value=&quot;5&quot;/&gt;&lt;property id=&quot;20300&quot; value=&quot;Slide 28&quot;/&gt;&lt;property id=&quot;20307&quot; value=&quot;406&quot;/&gt;&lt;/object&gt;&lt;object type=&quot;3&quot; unique_id=&quot;10129&quot;&gt;&lt;property id=&quot;20148&quot; value=&quot;5&quot;/&gt;&lt;property id=&quot;20300&quot; value=&quot;Slide 29 - &amp;quot;Anh với tôi biết từng cơn ớn lạnh, Sốt run người, vừng trán ướt mồ hôi.&amp;quot;&quot;/&gt;&lt;property id=&quot;20307&quot; value=&quot;410&quot;/&gt;&lt;/object&gt;&lt;object type=&quot;3&quot; unique_id=&quot;10130&quot;&gt;&lt;property id=&quot;20148&quot; value=&quot;5&quot;/&gt;&lt;property id=&quot;20300&quot; value=&quot;Slide 30&quot;/&gt;&lt;property id=&quot;20307&quot; value=&quot;408&quot;/&gt;&lt;/object&gt;&lt;object type=&quot;3&quot; unique_id=&quot;10131&quot;&gt;&lt;property id=&quot;20148&quot; value=&quot;5&quot;/&gt;&lt;property id=&quot;20300&quot; value=&quot;Slide 31&quot;/&gt;&lt;property id=&quot;20307&quot; value=&quot;411&quot;/&gt;&lt;/object&gt;&lt;object type=&quot;3&quot; unique_id=&quot;10132&quot;&gt;&lt;property id=&quot;20148&quot; value=&quot;5&quot;/&gt;&lt;property id=&quot;20300&quot; value=&quot;Slide 32&quot;/&gt;&lt;property id=&quot;20307&quot; value=&quot;413&quot;/&gt;&lt;/object&gt;&lt;object type=&quot;3&quot; unique_id=&quot;10133&quot;&gt;&lt;property id=&quot;20148&quot; value=&quot;5&quot;/&gt;&lt;property id=&quot;20300&quot; value=&quot;Slide 33 - &amp;quot;Anh với tôi biết từng cơn ớn lạnh, Sốt run người, vừng trán ướt mồ hôi.&amp;quot;&quot;/&gt;&lt;property id=&quot;20307&quot; value=&quot;414&quot;/&gt;&lt;/object&gt;&lt;object type=&quot;3&quot; unique_id=&quot;10134&quot;&gt;&lt;property id=&quot;20148&quot; value=&quot;5&quot;/&gt;&lt;property id=&quot;20300&quot; value=&quot;Slide 34&quot;/&gt;&lt;property id=&quot;20307&quot; value=&quot;328&quot;/&gt;&lt;/object&gt;&lt;object type=&quot;3&quot; unique_id=&quot;10135&quot;&gt;&lt;property id=&quot;20148&quot; value=&quot;5&quot;/&gt;&lt;property id=&quot;20300&quot; value=&quot;Slide 35&quot;/&gt;&lt;property id=&quot;20307&quot; value=&quot;360&quot;/&gt;&lt;/object&gt;&lt;object type=&quot;3&quot; unique_id=&quot;10136&quot;&gt;&lt;property id=&quot;20148&quot; value=&quot;5&quot;/&gt;&lt;property id=&quot;20300&quot; value=&quot;Slide 36&quot;/&gt;&lt;property id=&quot;20307&quot; value=&quot;292&quot;/&gt;&lt;/object&gt;&lt;object type=&quot;3&quot; unique_id=&quot;10137&quot;&gt;&lt;property id=&quot;20148&quot; value=&quot;5&quot;/&gt;&lt;property id=&quot;20300&quot; value=&quot;Slide 37 - &amp;quot;   Hai câu thơ đã thể hiện hoàn cảnh và tinh thần chiến đấu của những người lính như thế nào?&amp;quot;&quot;/&gt;&lt;property id=&quot;20307&quot; value=&quot;415&quot;/&gt;&lt;/object&gt;&lt;object type=&quot;3&quot; unique_id=&quot;10138&quot;&gt;&lt;property id=&quot;20148&quot; value=&quot;5&quot;/&gt;&lt;property id=&quot;20300&quot; value=&quot;Slide 38&quot;/&gt;&lt;property id=&quot;20307&quot; value=&quot;332&quot;/&gt;&lt;/object&gt;&lt;object type=&quot;3&quot; unique_id=&quot;10139&quot;&gt;&lt;property id=&quot;20148&quot; value=&quot;5&quot;/&gt;&lt;property id=&quot;20300&quot; value=&quot;Slide 39&quot;/&gt;&lt;property id=&quot;20307&quot; value=&quot;416&quot;/&gt;&lt;/object&gt;&lt;object type=&quot;3&quot; unique_id=&quot;10140&quot;&gt;&lt;property id=&quot;20148&quot; value=&quot;5&quot;/&gt;&lt;property id=&quot;20300&quot; value=&quot;Slide 40&quot;/&gt;&lt;property id=&quot;20307&quot; value=&quot;374&quot;/&gt;&lt;/object&gt;&lt;object type=&quot;3&quot; unique_id=&quot;10141&quot;&gt;&lt;property id=&quot;20148&quot; value=&quot;5&quot;/&gt;&lt;property id=&quot;20300&quot; value=&quot;Slide 41&quot;/&gt;&lt;property id=&quot;20307&quot; value=&quot;375&quot;/&gt;&lt;/object&gt;&lt;object type=&quot;3&quot; unique_id=&quot;10142&quot;&gt;&lt;property id=&quot;20148&quot; value=&quot;5&quot;/&gt;&lt;property id=&quot;20300&quot; value=&quot;Slide 42&quot;/&gt;&lt;property id=&quot;20307&quot; value=&quot;373&quot;/&gt;&lt;/object&gt;&lt;object type=&quot;3&quot; unique_id=&quot;10143&quot;&gt;&lt;property id=&quot;20148&quot; value=&quot;5&quot;/&gt;&lt;property id=&quot;20300&quot; value=&quot;Slide 43&quot;/&gt;&lt;property id=&quot;20307&quot; value=&quot;377&quot;/&gt;&lt;/object&gt;&lt;object type=&quot;3&quot; unique_id=&quot;10144&quot;&gt;&lt;property id=&quot;20148&quot; value=&quot;5&quot;/&gt;&lt;property id=&quot;20300&quot; value=&quot;Slide 44&quot;/&gt;&lt;property id=&quot;20307&quot; value=&quot;291&quot;/&gt;&lt;/object&gt;&lt;object type=&quot;3&quot; unique_id=&quot;10145&quot;&gt;&lt;property id=&quot;20148&quot; value=&quot;5&quot;/&gt;&lt;property id=&quot;20300&quot; value=&quot;Slide 45&quot;/&gt;&lt;property id=&quot;20307&quot; value=&quot;376&quot;/&gt;&lt;/object&gt;&lt;object type=&quot;3&quot; unique_id=&quot;10146&quot;&gt;&lt;property id=&quot;20148&quot; value=&quot;5&quot;/&gt;&lt;property id=&quot;20300&quot; value=&quot;Slide 46&quot;/&gt;&lt;property id=&quot;20307&quot; value=&quot;257&quot;/&gt;&lt;/object&gt;&lt;object type=&quot;3&quot; unique_id=&quot;10147&quot;&gt;&lt;property id=&quot;20148&quot; value=&quot;5&quot;/&gt;&lt;property id=&quot;20300&quot; value=&quot;Slide 47&quot;/&gt;&lt;property id=&quot;20307&quot; value=&quot;279&quot;/&gt;&lt;/object&gt;&lt;object type=&quot;3&quot; unique_id=&quot;10148&quot;&gt;&lt;property id=&quot;20148&quot; value=&quot;5&quot;/&gt;&lt;property id=&quot;20300&quot; value=&quot;Slide 48&quot;/&gt;&lt;property id=&quot;20307&quot; value=&quot;378&quot;/&gt;&lt;/object&gt;&lt;object type=&quot;3&quot; unique_id=&quot;10149&quot;&gt;&lt;property id=&quot;20148&quot; value=&quot;5&quot;/&gt;&lt;property id=&quot;20300&quot; value=&quot;Slide 49&quot;/&gt;&lt;property id=&quot;20307&quot; value=&quot;412&quot;/&gt;&lt;/object&gt;&lt;object type=&quot;3&quot; unique_id=&quot;10150&quot;&gt;&lt;property id=&quot;20148&quot; value=&quot;5&quot;/&gt;&lt;property id=&quot;20300&quot; value=&quot;Slide 50&quot;/&gt;&lt;property id=&quot;20307&quot; value=&quot;361&quot;/&gt;&lt;/object&gt;&lt;object type=&quot;3&quot; unique_id=&quot;10151&quot;&gt;&lt;property id=&quot;20148&quot; value=&quot;5&quot;/&gt;&lt;property id=&quot;20300&quot; value=&quot;Slide 51&quot;/&gt;&lt;property id=&quot;20307&quot; value=&quot;345&quot;/&gt;&lt;/object&gt;&lt;object type=&quot;3&quot; unique_id=&quot;10152&quot;&gt;&lt;property id=&quot;20148&quot; value=&quot;5&quot;/&gt;&lt;property id=&quot;20300&quot; value=&quot;Slide 52&quot;/&gt;&lt;property id=&quot;20307&quot; value=&quot;346&quot;/&gt;&lt;/object&gt;&lt;object type=&quot;3&quot; unique_id=&quot;10153&quot;&gt;&lt;property id=&quot;20148&quot; value=&quot;5&quot;/&gt;&lt;property id=&quot;20300&quot; value=&quot;Slide 53&quot;/&gt;&lt;property id=&quot;20307&quot; value=&quot;379&quot;/&gt;&lt;/object&gt;&lt;object type=&quot;3&quot; unique_id=&quot;10154&quot;&gt;&lt;property id=&quot;20148&quot; value=&quot;5&quot;/&gt;&lt;property id=&quot;20300&quot; value=&quot;Slide 54&quot;/&gt;&lt;property id=&quot;20307&quot; value=&quot;369&quot;/&gt;&lt;/object&gt;&lt;object type=&quot;3&quot; unique_id=&quot;10155&quot;&gt;&lt;property id=&quot;20148&quot; value=&quot;5&quot;/&gt;&lt;property id=&quot;20300&quot; value=&quot;Slide 55 - &amp;quot;Ý nghĩa biểu tượng:&amp;quot;&quot;/&gt;&lt;property id=&quot;20307&quot; value=&quot;329&quot;/&gt;&lt;/object&gt;&lt;object type=&quot;3&quot; unique_id=&quot;10469&quot;&gt;&lt;property id=&quot;20148&quot; value=&quot;5&quot;/&gt;&lt;property id=&quot;20300&quot; value=&quot;Slide 17&quot;/&gt;&lt;property id=&quot;20307&quot; value=&quot;417&quot;/&gt;&lt;/object&gt;&lt;object type=&quot;3&quot; unique_id=&quot;10470&quot;&gt;&lt;property id=&quot;20148&quot; value=&quot;5&quot;/&gt;&lt;property id=&quot;20300&quot; value=&quot;Slide 18&quot;/&gt;&lt;property id=&quot;20307&quot; value=&quot;418&quot;/&gt;&lt;/object&gt;&lt;/object&gt;&lt;object type=&quot;8&quot; unique_id=&quot;1021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3578</Words>
  <Application>Microsoft Office PowerPoint</Application>
  <PresentationFormat>Widescreen</PresentationFormat>
  <Paragraphs>367</Paragraphs>
  <Slides>55</Slides>
  <Notes>40</Notes>
  <HiddenSlides>0</HiddenSlides>
  <MMClips>2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88" baseType="lpstr">
      <vt:lpstr>Microsoft YaHei</vt:lpstr>
      <vt:lpstr>Merriweather Light</vt:lpstr>
      <vt:lpstr>.VnTime</vt:lpstr>
      <vt:lpstr>Oswald Regular</vt:lpstr>
      <vt:lpstr>Calibri</vt:lpstr>
      <vt:lpstr>Symbol</vt:lpstr>
      <vt:lpstr>#9Slide03 Sympathique Alt</vt:lpstr>
      <vt:lpstr>#9Slide03 Bebas Neue ZSmall</vt:lpstr>
      <vt:lpstr>#9Slide05 SVNCallpedia Script</vt:lpstr>
      <vt:lpstr>#9Slide05 SVNBulgary</vt:lpstr>
      <vt:lpstr>#9Slide04 SVNMORVA</vt:lpstr>
      <vt:lpstr>PT Serif</vt:lpstr>
      <vt:lpstr>#9Slide03 Arima Madurai</vt:lpstr>
      <vt:lpstr>Times New Roman</vt:lpstr>
      <vt:lpstr>#9Slide03 Arima Madurai Black</vt:lpstr>
      <vt:lpstr>Calibri Light</vt:lpstr>
      <vt:lpstr>Open Sans</vt:lpstr>
      <vt:lpstr>Century Gothic</vt:lpstr>
      <vt:lpstr>#9Slide05 Atlantika</vt:lpstr>
      <vt:lpstr>Arial</vt:lpstr>
      <vt:lpstr>等线</vt:lpstr>
      <vt:lpstr>#9Slide05 SVNDarleston</vt:lpstr>
      <vt:lpstr>#9Slide03 Cabin Condensed Bold</vt:lpstr>
      <vt:lpstr>Wingdings</vt:lpstr>
      <vt:lpstr>Arial Nova</vt:lpstr>
      <vt:lpstr>#9Slide04 SVNWallington</vt:lpstr>
      <vt:lpstr>Chivo</vt:lpstr>
      <vt:lpstr>汉仪夏日体W</vt:lpstr>
      <vt:lpstr>Verdana</vt:lpstr>
      <vt:lpstr>VNI-Times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I/ TÌM HIỂU CHUNG 1/ Tác giả: Chính Hữu(1926- 2007)</vt:lpstr>
      <vt:lpstr>PowerPoint Presentation</vt:lpstr>
      <vt:lpstr>PowerPoint Presentation</vt:lpstr>
      <vt:lpstr>PowerPoint Presentation</vt:lpstr>
      <vt:lpstr>Sáng tác đầu năm 1948 (thời kì đầu cuộc kháng chiến chống Pháp), in trong tập “Đầu súng trăng treo”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Quê hương anh nước mặn, đồng chua Làng tôi nghèo đất cày lên sỏi đá.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Từ nào đáng chú ý trong hai câu thơ? Từ ấy đã diễn tả được điều gì ở người lính?</vt:lpstr>
      <vt:lpstr>PowerPoint Presentation</vt:lpstr>
      <vt:lpstr>Anh với tôi biết từng cơn ớn lạnh, Sốt run người, vừng trán ướt mồ hôi.</vt:lpstr>
      <vt:lpstr>PowerPoint Presentation</vt:lpstr>
      <vt:lpstr>PowerPoint Presentation</vt:lpstr>
      <vt:lpstr>PowerPoint Presentation</vt:lpstr>
      <vt:lpstr>Anh với tôi biết từng cơn ớn lạnh, Sốt run người, vừng trán ướt mồ hôi.</vt:lpstr>
      <vt:lpstr>PowerPoint Presentation</vt:lpstr>
      <vt:lpstr>PowerPoint Presentation</vt:lpstr>
      <vt:lpstr>PowerPoint Presentation</vt:lpstr>
      <vt:lpstr>   Hai câu thơ đã thể hiện hoàn cảnh và tinh thần chiến đấu của những người lính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Ý nghĩa biểu tượng: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Nguyen Thi Anh Nguyet</dc:creator>
  <cp:lastModifiedBy>Admin</cp:lastModifiedBy>
  <cp:revision>66</cp:revision>
  <dcterms:created xsi:type="dcterms:W3CDTF">2020-08-05T03:09:36Z</dcterms:created>
  <dcterms:modified xsi:type="dcterms:W3CDTF">2022-11-03T03:56:36Z</dcterms:modified>
</cp:coreProperties>
</file>